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85" r:id="rId2"/>
    <p:sldMasterId id="2147483687" r:id="rId3"/>
    <p:sldMasterId id="2147483721" r:id="rId4"/>
    <p:sldMasterId id="2147483733" r:id="rId5"/>
  </p:sldMasterIdLst>
  <p:notesMasterIdLst>
    <p:notesMasterId r:id="rId42"/>
  </p:notesMasterIdLst>
  <p:sldIdLst>
    <p:sldId id="301" r:id="rId6"/>
    <p:sldId id="269" r:id="rId7"/>
    <p:sldId id="294" r:id="rId8"/>
    <p:sldId id="295" r:id="rId9"/>
    <p:sldId id="270" r:id="rId10"/>
    <p:sldId id="296" r:id="rId11"/>
    <p:sldId id="257" r:id="rId12"/>
    <p:sldId id="262" r:id="rId13"/>
    <p:sldId id="263" r:id="rId14"/>
    <p:sldId id="265" r:id="rId15"/>
    <p:sldId id="267" r:id="rId16"/>
    <p:sldId id="266" r:id="rId17"/>
    <p:sldId id="268" r:id="rId18"/>
    <p:sldId id="264" r:id="rId19"/>
    <p:sldId id="271" r:id="rId20"/>
    <p:sldId id="272" r:id="rId21"/>
    <p:sldId id="273" r:id="rId22"/>
    <p:sldId id="274" r:id="rId23"/>
    <p:sldId id="297" r:id="rId24"/>
    <p:sldId id="276" r:id="rId25"/>
    <p:sldId id="277" r:id="rId26"/>
    <p:sldId id="278" r:id="rId27"/>
    <p:sldId id="279" r:id="rId28"/>
    <p:sldId id="280" r:id="rId29"/>
    <p:sldId id="281" r:id="rId30"/>
    <p:sldId id="282" r:id="rId31"/>
    <p:sldId id="283" r:id="rId32"/>
    <p:sldId id="298" r:id="rId33"/>
    <p:sldId id="285" r:id="rId34"/>
    <p:sldId id="286" r:id="rId35"/>
    <p:sldId id="287" r:id="rId36"/>
    <p:sldId id="288" r:id="rId37"/>
    <p:sldId id="289" r:id="rId38"/>
    <p:sldId id="290" r:id="rId39"/>
    <p:sldId id="299" r:id="rId40"/>
    <p:sldId id="300" r:id="rId41"/>
  </p:sldIdLst>
  <p:sldSz cx="9144000" cy="6858000" type="screen4x3"/>
  <p:notesSz cx="6858000" cy="9144000"/>
  <p:defaultTextStyle>
    <a:defPPr>
      <a:defRPr lang="en-GB"/>
    </a:defPPr>
    <a:lvl1pPr algn="l" rtl="0" fontAlgn="base">
      <a:spcBef>
        <a:spcPct val="20000"/>
      </a:spcBef>
      <a:spcAft>
        <a:spcPct val="0"/>
      </a:spcAft>
      <a:defRPr sz="2400" kern="1200">
        <a:solidFill>
          <a:schemeClr val="tx1"/>
        </a:solidFill>
        <a:latin typeface="Times New Roman" charset="0"/>
        <a:ea typeface="ＭＳ Ｐゴシック" charset="0"/>
        <a:cs typeface="Times New Roman" charset="0"/>
      </a:defRPr>
    </a:lvl1pPr>
    <a:lvl2pPr marL="457200" algn="l" rtl="0" fontAlgn="base">
      <a:spcBef>
        <a:spcPct val="20000"/>
      </a:spcBef>
      <a:spcAft>
        <a:spcPct val="0"/>
      </a:spcAft>
      <a:defRPr sz="2400" kern="1200">
        <a:solidFill>
          <a:schemeClr val="tx1"/>
        </a:solidFill>
        <a:latin typeface="Times New Roman" charset="0"/>
        <a:ea typeface="ＭＳ Ｐゴシック" charset="0"/>
        <a:cs typeface="Times New Roman" charset="0"/>
      </a:defRPr>
    </a:lvl2pPr>
    <a:lvl3pPr marL="914400" algn="l" rtl="0" fontAlgn="base">
      <a:spcBef>
        <a:spcPct val="20000"/>
      </a:spcBef>
      <a:spcAft>
        <a:spcPct val="0"/>
      </a:spcAft>
      <a:defRPr sz="2400" kern="1200">
        <a:solidFill>
          <a:schemeClr val="tx1"/>
        </a:solidFill>
        <a:latin typeface="Times New Roman" charset="0"/>
        <a:ea typeface="ＭＳ Ｐゴシック" charset="0"/>
        <a:cs typeface="Times New Roman" charset="0"/>
      </a:defRPr>
    </a:lvl3pPr>
    <a:lvl4pPr marL="1371600" algn="l" rtl="0" fontAlgn="base">
      <a:spcBef>
        <a:spcPct val="20000"/>
      </a:spcBef>
      <a:spcAft>
        <a:spcPct val="0"/>
      </a:spcAft>
      <a:defRPr sz="2400" kern="1200">
        <a:solidFill>
          <a:schemeClr val="tx1"/>
        </a:solidFill>
        <a:latin typeface="Times New Roman" charset="0"/>
        <a:ea typeface="ＭＳ Ｐゴシック" charset="0"/>
        <a:cs typeface="Times New Roman" charset="0"/>
      </a:defRPr>
    </a:lvl4pPr>
    <a:lvl5pPr marL="1828800" algn="l" rtl="0" fontAlgn="base">
      <a:spcBef>
        <a:spcPct val="20000"/>
      </a:spcBef>
      <a:spcAft>
        <a:spcPct val="0"/>
      </a:spcAft>
      <a:defRPr sz="2400" kern="1200">
        <a:solidFill>
          <a:schemeClr val="tx1"/>
        </a:solidFill>
        <a:latin typeface="Times New Roman" charset="0"/>
        <a:ea typeface="ＭＳ Ｐゴシック" charset="0"/>
        <a:cs typeface="Times New Roman" charset="0"/>
      </a:defRPr>
    </a:lvl5pPr>
    <a:lvl6pPr marL="2286000" algn="l" defTabSz="457200" rtl="0" eaLnBrk="1" latinLnBrk="0" hangingPunct="1">
      <a:defRPr sz="2400" kern="1200">
        <a:solidFill>
          <a:schemeClr val="tx1"/>
        </a:solidFill>
        <a:latin typeface="Times New Roman" charset="0"/>
        <a:ea typeface="ＭＳ Ｐゴシック" charset="0"/>
        <a:cs typeface="Times New Roman" charset="0"/>
      </a:defRPr>
    </a:lvl6pPr>
    <a:lvl7pPr marL="2743200" algn="l" defTabSz="457200" rtl="0" eaLnBrk="1" latinLnBrk="0" hangingPunct="1">
      <a:defRPr sz="2400" kern="1200">
        <a:solidFill>
          <a:schemeClr val="tx1"/>
        </a:solidFill>
        <a:latin typeface="Times New Roman" charset="0"/>
        <a:ea typeface="ＭＳ Ｐゴシック" charset="0"/>
        <a:cs typeface="Times New Roman" charset="0"/>
      </a:defRPr>
    </a:lvl7pPr>
    <a:lvl8pPr marL="3200400" algn="l" defTabSz="457200" rtl="0" eaLnBrk="1" latinLnBrk="0" hangingPunct="1">
      <a:defRPr sz="2400" kern="1200">
        <a:solidFill>
          <a:schemeClr val="tx1"/>
        </a:solidFill>
        <a:latin typeface="Times New Roman" charset="0"/>
        <a:ea typeface="ＭＳ Ｐゴシック" charset="0"/>
        <a:cs typeface="Times New Roman" charset="0"/>
      </a:defRPr>
    </a:lvl8pPr>
    <a:lvl9pPr marL="3657600" algn="l" defTabSz="457200" rtl="0" eaLnBrk="1" latinLnBrk="0" hangingPunct="1">
      <a:defRPr sz="2400" kern="1200">
        <a:solidFill>
          <a:schemeClr val="tx1"/>
        </a:solidFill>
        <a:latin typeface="Times New Roman" charset="0"/>
        <a:ea typeface="ＭＳ Ｐゴシック" charset="0"/>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0000"/>
    <a:srgbClr val="FF3300"/>
    <a:srgbClr val="FFCC66"/>
    <a:srgbClr val="FFCC00"/>
    <a:srgbClr val="FF9900"/>
    <a:srgbClr val="FFFF00"/>
    <a:srgbClr val="542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Times New Roman" charset="0"/>
              </a:defRPr>
            </a:lvl1pPr>
          </a:lstStyle>
          <a:p>
            <a:pPr>
              <a:defRPr/>
            </a:pPr>
            <a:endParaRPr lang="en-GB"/>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Times New Roman" charset="0"/>
              </a:defRPr>
            </a:lvl1pPr>
          </a:lstStyle>
          <a:p>
            <a:pPr>
              <a:defRPr/>
            </a:pPr>
            <a:endParaRPr lang="en-GB"/>
          </a:p>
        </p:txBody>
      </p:sp>
      <p:sp>
        <p:nvSpPr>
          <p:cNvPr id="174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Times New Roman" charset="0"/>
              </a:defRPr>
            </a:lvl1pPr>
          </a:lstStyle>
          <a:p>
            <a:pPr>
              <a:defRPr/>
            </a:pPr>
            <a:endParaRPr lang="en-GB"/>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F1ACEE-5EAA-374B-B6A0-5A70EC6D6FA1}" type="slidenum">
              <a:rPr lang="en-GB"/>
              <a:pPr/>
              <a:t>‹#›</a:t>
            </a:fld>
            <a:endParaRPr lang="en-GB"/>
          </a:p>
        </p:txBody>
      </p:sp>
    </p:spTree>
    <p:extLst>
      <p:ext uri="{BB962C8B-B14F-4D97-AF65-F5344CB8AC3E}">
        <p14:creationId xmlns:p14="http://schemas.microsoft.com/office/powerpoint/2010/main" val="3840990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fld id="{E55524D3-F011-3542-8832-03C173D23653}" type="slidenum">
              <a:rPr lang="en-GB" sz="1200"/>
              <a:pPr eaLnBrk="1" hangingPunct="1"/>
              <a:t>2</a:t>
            </a:fld>
            <a:endParaRPr lang="en-GB" sz="1200"/>
          </a:p>
        </p:txBody>
      </p:sp>
      <p:sp>
        <p:nvSpPr>
          <p:cNvPr id="20483" name="Rectangle 2"/>
          <p:cNvSpPr>
            <a:spLocks noChangeArrowheads="1"/>
          </p:cNvSpPr>
          <p:nvPr>
            <p:ph type="sldImg"/>
          </p:nvPr>
        </p:nvSpPr>
        <p:spPr>
          <a:solidFill>
            <a:srgbClr val="FFFFFF"/>
          </a:solidFill>
          <a:ln/>
        </p:spPr>
      </p:sp>
      <p:sp>
        <p:nvSpPr>
          <p:cNvPr id="20484"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fld id="{C4717EDF-C98E-7D4A-9A07-A4300F3EBDCE}" type="slidenum">
              <a:rPr lang="en-US" sz="1200">
                <a:solidFill>
                  <a:srgbClr val="000000"/>
                </a:solidFill>
              </a:rPr>
              <a:pPr eaLnBrk="1" hangingPunct="1"/>
              <a:t>3</a:t>
            </a:fld>
            <a:endParaRPr lang="en-US" sz="1200">
              <a:solidFill>
                <a:srgbClr val="000000"/>
              </a:solidFill>
            </a:endParaRPr>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fld id="{D94DF8FE-EFAD-0748-AFA9-6E75C1061DEA}" type="slidenum">
              <a:rPr lang="en-US" sz="1200">
                <a:solidFill>
                  <a:srgbClr val="000000"/>
                </a:solidFill>
              </a:rPr>
              <a:pPr eaLnBrk="1" hangingPunct="1"/>
              <a:t>4</a:t>
            </a:fld>
            <a:endParaRPr lang="en-US" sz="1200">
              <a:solidFill>
                <a:srgbClr val="000000"/>
              </a:solidFill>
            </a:endParaRPr>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fld id="{5A6863FF-EB57-0843-8421-36D05E766CEB}" type="slidenum">
              <a:rPr lang="en-GB" sz="1200"/>
              <a:pPr eaLnBrk="1" hangingPunct="1"/>
              <a:t>10</a:t>
            </a:fld>
            <a:endParaRPr lang="en-GB" sz="1200"/>
          </a:p>
        </p:txBody>
      </p:sp>
      <p:sp>
        <p:nvSpPr>
          <p:cNvPr id="31747" name="Rectangle 2"/>
          <p:cNvSpPr>
            <a:spLocks noChangeArrowheads="1"/>
          </p:cNvSpPr>
          <p:nvPr>
            <p:ph type="sldImg"/>
          </p:nvPr>
        </p:nvSpPr>
        <p:spPr>
          <a:solidFill>
            <a:srgbClr val="FFFFFF"/>
          </a:solidFill>
          <a:ln/>
        </p:spPr>
      </p:sp>
      <p:sp>
        <p:nvSpPr>
          <p:cNvPr id="3174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fld id="{FC43FD0C-81A3-964B-9ECF-8EF3DE3408A2}" type="slidenum">
              <a:rPr lang="en-GB" sz="1200"/>
              <a:pPr eaLnBrk="1" hangingPunct="1"/>
              <a:t>11</a:t>
            </a:fld>
            <a:endParaRPr lang="en-GB" sz="1200"/>
          </a:p>
        </p:txBody>
      </p:sp>
      <p:sp>
        <p:nvSpPr>
          <p:cNvPr id="33795" name="Rectangle 2"/>
          <p:cNvSpPr>
            <a:spLocks noChangeArrowheads="1"/>
          </p:cNvSpPr>
          <p:nvPr>
            <p:ph type="sldImg"/>
          </p:nvPr>
        </p:nvSpPr>
        <p:spPr>
          <a:solidFill>
            <a:srgbClr val="FFFFFF"/>
          </a:solidFill>
          <a:ln/>
        </p:spPr>
      </p:sp>
      <p:sp>
        <p:nvSpPr>
          <p:cNvPr id="33796"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C:\My Documents\bits\Expban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FRONTPAGE THEMES\EXPEDITN\EXPHOR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P:\!Themes\Expedition\EXPHORS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vl1pPr>
          </a:lstStyle>
          <a:p>
            <a:fld id="{A5C46423-33C0-C14C-9EA7-D559A2D81748}" type="slidenum">
              <a:rPr lang="en-US"/>
              <a:pPr/>
              <a:t>‹#›</a:t>
            </a:fld>
            <a:endParaRPr lang="en-US"/>
          </a:p>
        </p:txBody>
      </p:sp>
    </p:spTree>
    <p:extLst>
      <p:ext uri="{BB962C8B-B14F-4D97-AF65-F5344CB8AC3E}">
        <p14:creationId xmlns:p14="http://schemas.microsoft.com/office/powerpoint/2010/main" val="241657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64B17A-86BF-DF40-AC28-8C55A8068238}" type="slidenum">
              <a:rPr lang="en-US"/>
              <a:pPr/>
              <a:t>‹#›</a:t>
            </a:fld>
            <a:endParaRPr lang="en-US"/>
          </a:p>
        </p:txBody>
      </p:sp>
    </p:spTree>
    <p:extLst>
      <p:ext uri="{BB962C8B-B14F-4D97-AF65-F5344CB8AC3E}">
        <p14:creationId xmlns:p14="http://schemas.microsoft.com/office/powerpoint/2010/main" val="211065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41C962-93C4-E647-B64F-D07A20917BA5}" type="slidenum">
              <a:rPr lang="en-US"/>
              <a:pPr/>
              <a:t>‹#›</a:t>
            </a:fld>
            <a:endParaRPr lang="en-US"/>
          </a:p>
        </p:txBody>
      </p:sp>
    </p:spTree>
    <p:extLst>
      <p:ext uri="{BB962C8B-B14F-4D97-AF65-F5344CB8AC3E}">
        <p14:creationId xmlns:p14="http://schemas.microsoft.com/office/powerpoint/2010/main" val="103801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ea typeface="Times New Roman" charset="0"/>
                <a:cs typeface="Times New Roman" charset="0"/>
              </a:defRPr>
            </a:lvl1pPr>
          </a:lstStyle>
          <a:p>
            <a:pPr>
              <a:defRPr/>
            </a:pPr>
            <a:endParaRPr lang="en-US"/>
          </a:p>
        </p:txBody>
      </p:sp>
      <p:sp>
        <p:nvSpPr>
          <p:cNvPr id="3" name="Rectangle 4"/>
          <p:cNvSpPr>
            <a:spLocks noGrp="1" noChangeArrowheads="1"/>
          </p:cNvSpPr>
          <p:nvPr>
            <p:ph type="ftr" sz="quarter" idx="11"/>
          </p:nvPr>
        </p:nvSpPr>
        <p:spPr/>
        <p:txBody>
          <a:bodyPr/>
          <a:lstStyle>
            <a:lvl1pPr>
              <a:defRPr>
                <a:ea typeface="Times New Roman" charset="0"/>
                <a:cs typeface="Times New Roman" charset="0"/>
              </a:defRPr>
            </a:lvl1pPr>
          </a:lstStyle>
          <a:p>
            <a:pPr>
              <a:defRPr/>
            </a:pPr>
            <a:endParaRPr lang="en-US"/>
          </a:p>
        </p:txBody>
      </p:sp>
      <p:sp>
        <p:nvSpPr>
          <p:cNvPr id="4" name="Rectangle 5"/>
          <p:cNvSpPr>
            <a:spLocks noGrp="1" noChangeArrowheads="1"/>
          </p:cNvSpPr>
          <p:nvPr>
            <p:ph type="sldNum" sz="quarter" idx="12"/>
          </p:nvPr>
        </p:nvSpPr>
        <p:spPr/>
        <p:txBody>
          <a:bodyPr/>
          <a:lstStyle>
            <a:lvl1pPr>
              <a:defRPr/>
            </a:lvl1pPr>
          </a:lstStyle>
          <a:p>
            <a:fld id="{B404E5AB-F526-3B4C-BE8A-6B9F935CDFAC}" type="slidenum">
              <a:rPr lang="en-US"/>
              <a:pPr/>
              <a:t>‹#›</a:t>
            </a:fld>
            <a:endParaRPr lang="en-US"/>
          </a:p>
        </p:txBody>
      </p:sp>
    </p:spTree>
    <p:extLst>
      <p:ext uri="{BB962C8B-B14F-4D97-AF65-F5344CB8AC3E}">
        <p14:creationId xmlns:p14="http://schemas.microsoft.com/office/powerpoint/2010/main" val="3230381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ea typeface="Times New Roman" charset="0"/>
                <a:cs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ea typeface="Times New Roman" charset="0"/>
                <a:cs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lvl1pPr>
          </a:lstStyle>
          <a:p>
            <a:fld id="{56EC2C19-4213-D145-977E-7722EBE1954A}" type="slidenum">
              <a:rPr lang="en-US"/>
              <a:pPr/>
              <a:t>‹#›</a:t>
            </a:fld>
            <a:endParaRPr lang="en-US"/>
          </a:p>
        </p:txBody>
      </p:sp>
    </p:spTree>
    <p:extLst>
      <p:ext uri="{BB962C8B-B14F-4D97-AF65-F5344CB8AC3E}">
        <p14:creationId xmlns:p14="http://schemas.microsoft.com/office/powerpoint/2010/main" val="1048049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933386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1015526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0017521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2578643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7226762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20508316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CAB11F-C85B-574C-A7AC-9C43405C97D0}" type="slidenum">
              <a:rPr lang="en-US"/>
              <a:pPr/>
              <a:t>‹#›</a:t>
            </a:fld>
            <a:endParaRPr lang="en-US"/>
          </a:p>
        </p:txBody>
      </p:sp>
    </p:spTree>
    <p:extLst>
      <p:ext uri="{BB962C8B-B14F-4D97-AF65-F5344CB8AC3E}">
        <p14:creationId xmlns:p14="http://schemas.microsoft.com/office/powerpoint/2010/main" val="3431500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0192940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13371520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55577503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10913773"/>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0325998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pPr>
            <a:endParaRPr kumimoji="1" lang="en-US">
              <a:solidFill>
                <a:srgbClr val="FFFFFF"/>
              </a:solidFill>
              <a:cs typeface="ＭＳ Ｐゴシック" charset="0"/>
            </a:endParaRPr>
          </a:p>
        </p:txBody>
      </p:sp>
      <p:sp>
        <p:nvSpPr>
          <p:cNvPr id="5" name="Rectangle 8"/>
          <p:cNvSpPr>
            <a:spLocks noChangeArrowheads="1"/>
          </p:cNvSpPr>
          <p:nvPr/>
        </p:nvSpPr>
        <p:spPr bwMode="ltGray">
          <a:xfrm>
            <a:off x="0" y="3543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pPr>
            <a:endParaRPr kumimoji="1" lang="en-US">
              <a:solidFill>
                <a:srgbClr val="FFFFFF"/>
              </a:solidFill>
              <a:cs typeface="ＭＳ Ｐゴシック" charset="0"/>
            </a:endParaRPr>
          </a:p>
        </p:txBody>
      </p:sp>
      <p:sp>
        <p:nvSpPr>
          <p:cNvPr id="9219" name="Rectangle 3"/>
          <p:cNvSpPr>
            <a:spLocks noGrp="1" noChangeArrowheads="1"/>
          </p:cNvSpPr>
          <p:nvPr>
            <p:ph type="ctrTitle"/>
          </p:nvPr>
        </p:nvSpPr>
        <p:spPr>
          <a:xfrm>
            <a:off x="990600" y="1171575"/>
            <a:ext cx="7467600" cy="2105025"/>
          </a:xfrm>
        </p:spPr>
        <p:txBody>
          <a:bodyPr>
            <a:spAutoFit/>
          </a:bodyPr>
          <a:lstStyle>
            <a:lvl1pPr>
              <a:defRPr sz="6600">
                <a:solidFill>
                  <a:srgbClr val="CCFFFF"/>
                </a:solidFill>
              </a:defRPr>
            </a:lvl1pPr>
          </a:lstStyle>
          <a:p>
            <a:r>
              <a:rPr lang="en-US"/>
              <a:t>Click to edit Master title style</a:t>
            </a:r>
          </a:p>
        </p:txBody>
      </p:sp>
      <p:sp>
        <p:nvSpPr>
          <p:cNvPr id="9220" name="Rectangle 4"/>
          <p:cNvSpPr>
            <a:spLocks noGrp="1" noChangeArrowheads="1"/>
          </p:cNvSpPr>
          <p:nvPr>
            <p:ph type="subTitle" idx="1"/>
          </p:nvPr>
        </p:nvSpPr>
        <p:spPr>
          <a:xfrm>
            <a:off x="1447800" y="3886200"/>
            <a:ext cx="6400800" cy="1752600"/>
          </a:xfrm>
        </p:spPr>
        <p:txBody>
          <a:bodyPr/>
          <a:lstStyle>
            <a:lvl1pPr marL="0" indent="0" algn="ctr">
              <a:buFont typeface="Wingdings" pitchFamily="-112" charset="2"/>
              <a:buNone/>
              <a:defRPr sz="4000">
                <a:solidFill>
                  <a:srgbClr val="CCECFF"/>
                </a:solidFill>
              </a:defRPr>
            </a:lvl1pPr>
          </a:lstStyle>
          <a:p>
            <a:r>
              <a:rPr lang="en-US"/>
              <a:t>Click to edit Master subtitle style</a:t>
            </a:r>
          </a:p>
        </p:txBody>
      </p:sp>
      <p:sp>
        <p:nvSpPr>
          <p:cNvPr id="6" name="Rectangle 5"/>
          <p:cNvSpPr>
            <a:spLocks noGrp="1" noChangeArrowheads="1"/>
          </p:cNvSpPr>
          <p:nvPr>
            <p:ph type="dt" sz="half" idx="10"/>
          </p:nvPr>
        </p:nvSpPr>
        <p:spPr>
          <a:xfrm>
            <a:off x="838200" y="6248400"/>
            <a:ext cx="1752600" cy="457200"/>
          </a:xfrm>
        </p:spPr>
        <p:txBody>
          <a:bodyPr/>
          <a:lstStyle>
            <a:lvl1pPr>
              <a:defRPr>
                <a:solidFill>
                  <a:srgbClr val="CCECFF"/>
                </a:solidFill>
              </a:defRPr>
            </a:lvl1pPr>
          </a:lstStyle>
          <a:p>
            <a:pPr>
              <a:defRPr/>
            </a:pPr>
            <a:endParaRPr lang="en-US"/>
          </a:p>
        </p:txBody>
      </p:sp>
      <p:sp>
        <p:nvSpPr>
          <p:cNvPr id="7" name="Rectangle 6"/>
          <p:cNvSpPr>
            <a:spLocks noGrp="1" noChangeArrowheads="1"/>
          </p:cNvSpPr>
          <p:nvPr>
            <p:ph type="ftr" sz="quarter" idx="11"/>
          </p:nvPr>
        </p:nvSpPr>
        <p:spPr>
          <a:xfrm>
            <a:off x="3276600" y="6248400"/>
            <a:ext cx="2895600" cy="457200"/>
          </a:xfrm>
        </p:spPr>
        <p:txBody>
          <a:bodyPr/>
          <a:lstStyle>
            <a:lvl1pPr>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a:xfrm>
            <a:off x="6934200" y="6248400"/>
            <a:ext cx="1905000" cy="457200"/>
          </a:xfrm>
        </p:spPr>
        <p:txBody>
          <a:bodyPr/>
          <a:lstStyle>
            <a:lvl1pPr>
              <a:defRPr>
                <a:solidFill>
                  <a:srgbClr val="CCECFF"/>
                </a:solidFill>
              </a:defRPr>
            </a:lvl1pPr>
          </a:lstStyle>
          <a:p>
            <a:pPr>
              <a:defRPr/>
            </a:pPr>
            <a:fld id="{30692B74-BF5B-E94B-B72D-5717CAB83974}" type="slidenum">
              <a:rPr lang="en-US"/>
              <a:pPr>
                <a:defRPr/>
              </a:pPr>
              <a:t>‹#›</a:t>
            </a:fld>
            <a:endParaRPr lang="en-US"/>
          </a:p>
        </p:txBody>
      </p:sp>
    </p:spTree>
    <p:extLst>
      <p:ext uri="{BB962C8B-B14F-4D97-AF65-F5344CB8AC3E}">
        <p14:creationId xmlns:p14="http://schemas.microsoft.com/office/powerpoint/2010/main" val="2440229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F57C55-FE63-D04E-9BD3-0BAA0FAEA3F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80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53DC70-D45C-E14B-AA6B-D5FA890C62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3076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F20D79-954C-3F40-B14F-BF36C093AA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2219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AE1E89-2F3D-D942-8E7C-66AD2A7058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969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4B403E-1266-8044-92E7-960AEED74339}" type="slidenum">
              <a:rPr lang="en-US"/>
              <a:pPr/>
              <a:t>‹#›</a:t>
            </a:fld>
            <a:endParaRPr lang="en-US"/>
          </a:p>
        </p:txBody>
      </p:sp>
    </p:spTree>
    <p:extLst>
      <p:ext uri="{BB962C8B-B14F-4D97-AF65-F5344CB8AC3E}">
        <p14:creationId xmlns:p14="http://schemas.microsoft.com/office/powerpoint/2010/main" val="1500175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B7F62-63F3-FA44-BFF0-74DD254AFC9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3044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AD14E1-89D8-6C45-98AF-741138467D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9036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259342-FB65-2D49-AECE-1BB9103F6D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5880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7A0D97-E04C-3744-94DB-6E88D92650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866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30FD35-F57B-8A45-8840-888F1C985E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9699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3AEB5A-C7EC-AF4A-AD59-8584DC7791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519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F405DD-6505-D04B-A154-52641195FBC9}" type="slidenum">
              <a:rPr lang="en-US"/>
              <a:pPr/>
              <a:t>‹#›</a:t>
            </a:fld>
            <a:endParaRPr lang="en-US"/>
          </a:p>
        </p:txBody>
      </p:sp>
    </p:spTree>
    <p:extLst>
      <p:ext uri="{BB962C8B-B14F-4D97-AF65-F5344CB8AC3E}">
        <p14:creationId xmlns:p14="http://schemas.microsoft.com/office/powerpoint/2010/main" val="298402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61173DC-8953-5641-89C5-30850E80A4B7}" type="slidenum">
              <a:rPr lang="en-US"/>
              <a:pPr/>
              <a:t>‹#›</a:t>
            </a:fld>
            <a:endParaRPr lang="en-US"/>
          </a:p>
        </p:txBody>
      </p:sp>
    </p:spTree>
    <p:extLst>
      <p:ext uri="{BB962C8B-B14F-4D97-AF65-F5344CB8AC3E}">
        <p14:creationId xmlns:p14="http://schemas.microsoft.com/office/powerpoint/2010/main" val="286308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A1BDBA8-5CFF-2543-8596-618E0BFD3ABF}" type="slidenum">
              <a:rPr lang="en-US"/>
              <a:pPr/>
              <a:t>‹#›</a:t>
            </a:fld>
            <a:endParaRPr lang="en-US"/>
          </a:p>
        </p:txBody>
      </p:sp>
    </p:spTree>
    <p:extLst>
      <p:ext uri="{BB962C8B-B14F-4D97-AF65-F5344CB8AC3E}">
        <p14:creationId xmlns:p14="http://schemas.microsoft.com/office/powerpoint/2010/main" val="28879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2CD256E-5DAC-994B-AE3D-751164B30662}" type="slidenum">
              <a:rPr lang="en-US"/>
              <a:pPr/>
              <a:t>‹#›</a:t>
            </a:fld>
            <a:endParaRPr lang="en-US"/>
          </a:p>
        </p:txBody>
      </p:sp>
    </p:spTree>
    <p:extLst>
      <p:ext uri="{BB962C8B-B14F-4D97-AF65-F5344CB8AC3E}">
        <p14:creationId xmlns:p14="http://schemas.microsoft.com/office/powerpoint/2010/main" val="311832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4164A61-31CC-6842-9F90-B629CB9B82AB}" type="slidenum">
              <a:rPr lang="en-US"/>
              <a:pPr/>
              <a:t>‹#›</a:t>
            </a:fld>
            <a:endParaRPr lang="en-US"/>
          </a:p>
        </p:txBody>
      </p:sp>
    </p:spTree>
    <p:extLst>
      <p:ext uri="{BB962C8B-B14F-4D97-AF65-F5344CB8AC3E}">
        <p14:creationId xmlns:p14="http://schemas.microsoft.com/office/powerpoint/2010/main" val="25722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452B49-A6A0-9C4A-9398-C549AFCEBCB1}" type="slidenum">
              <a:rPr lang="en-US"/>
              <a:pPr/>
              <a:t>‹#›</a:t>
            </a:fld>
            <a:endParaRPr lang="en-US"/>
          </a:p>
        </p:txBody>
      </p:sp>
    </p:spTree>
    <p:extLst>
      <p:ext uri="{BB962C8B-B14F-4D97-AF65-F5344CB8AC3E}">
        <p14:creationId xmlns:p14="http://schemas.microsoft.com/office/powerpoint/2010/main" val="477084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4.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5.xml"/><Relationship Id="rId13" Type="http://schemas.openxmlformats.org/officeDocument/2006/relationships/image" Target="../media/image8.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C:\My Documents\bits\Expbann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charset="0"/>
                <a:ea typeface="Times New Roman" charset="0"/>
              </a:defRPr>
            </a:lvl1pPr>
          </a:lstStyle>
          <a:p>
            <a:pPr>
              <a:defRPr/>
            </a:pPr>
            <a:endParaRPr lang="en-US"/>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0"/>
              </a:spcBef>
              <a:defRPr sz="1400">
                <a:solidFill>
                  <a:schemeClr val="tx2"/>
                </a:solidFill>
                <a:latin typeface="Arial" charset="0"/>
                <a:ea typeface="Times New Roman" charset="0"/>
              </a:defRPr>
            </a:lvl1pPr>
          </a:lstStyle>
          <a:p>
            <a:pPr>
              <a:defRPr/>
            </a:pPr>
            <a:endParaRPr lang="en-US"/>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charset="0"/>
              </a:defRPr>
            </a:lvl1pPr>
          </a:lstStyle>
          <a:p>
            <a:fld id="{E2542250-4F8C-9C42-AEFC-E78C62126BB2}" type="slidenum">
              <a:rPr lang="en-US"/>
              <a:pPr/>
              <a:t>‹#›</a:t>
            </a:fld>
            <a:endParaRPr lang="en-US"/>
          </a:p>
        </p:txBody>
      </p:sp>
      <p:pic>
        <p:nvPicPr>
          <p:cNvPr id="1031" name="Picture 7" descr="P:\!Themes\Expedition\EXPHORSA.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18"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l"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l"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l"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l"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cs typeface="+mn-cs"/>
        </a:defRPr>
      </a:lvl5pPr>
      <a:lvl6pPr marL="2514600" indent="-228600" algn="l" rtl="0" fontAlgn="base">
        <a:spcBef>
          <a:spcPct val="20000"/>
        </a:spcBef>
        <a:spcAft>
          <a:spcPct val="0"/>
        </a:spcAft>
        <a:buClr>
          <a:schemeClr val="tx2"/>
        </a:buClr>
        <a:buFont typeface="Wingdings" charset="2"/>
        <a:buChar char="s"/>
        <a:defRPr sz="2000">
          <a:solidFill>
            <a:schemeClr val="tx1"/>
          </a:solidFill>
          <a:latin typeface="+mn-lt"/>
          <a:ea typeface="+mn-ea"/>
          <a:cs typeface="+mn-cs"/>
        </a:defRPr>
      </a:lvl6pPr>
      <a:lvl7pPr marL="2971800" indent="-228600" algn="l" rtl="0" fontAlgn="base">
        <a:spcBef>
          <a:spcPct val="20000"/>
        </a:spcBef>
        <a:spcAft>
          <a:spcPct val="0"/>
        </a:spcAft>
        <a:buClr>
          <a:schemeClr val="tx2"/>
        </a:buClr>
        <a:buFont typeface="Wingdings" charset="2"/>
        <a:buChar char="s"/>
        <a:defRPr sz="2000">
          <a:solidFill>
            <a:schemeClr val="tx1"/>
          </a:solidFill>
          <a:latin typeface="+mn-lt"/>
          <a:ea typeface="+mn-ea"/>
          <a:cs typeface="+mn-cs"/>
        </a:defRPr>
      </a:lvl7pPr>
      <a:lvl8pPr marL="3429000" indent="-228600" algn="l" rtl="0" fontAlgn="base">
        <a:spcBef>
          <a:spcPct val="20000"/>
        </a:spcBef>
        <a:spcAft>
          <a:spcPct val="0"/>
        </a:spcAft>
        <a:buClr>
          <a:schemeClr val="tx2"/>
        </a:buClr>
        <a:buFont typeface="Wingdings" charset="2"/>
        <a:buChar char="s"/>
        <a:defRPr sz="2000">
          <a:solidFill>
            <a:schemeClr val="tx1"/>
          </a:solidFill>
          <a:latin typeface="+mn-lt"/>
          <a:ea typeface="+mn-ea"/>
          <a:cs typeface="+mn-cs"/>
        </a:defRPr>
      </a:lvl8pPr>
      <a:lvl9pPr marL="3886200" indent="-228600" algn="l" rtl="0" fontAlgn="base">
        <a:spcBef>
          <a:spcPct val="20000"/>
        </a:spcBef>
        <a:spcAft>
          <a:spcPct val="0"/>
        </a:spcAft>
        <a:buClr>
          <a:schemeClr val="tx2"/>
        </a:buClr>
        <a:buFont typeface="Wingdings" charset="2"/>
        <a:buChar char="s"/>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45059"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pitchFamily="-112" charset="0"/>
                <a:ea typeface="+mn-ea"/>
                <a:cs typeface="+mn-cs"/>
              </a:defRPr>
            </a:lvl1pPr>
          </a:lstStyle>
          <a:p>
            <a:pPr>
              <a:defRPr/>
            </a:pPr>
            <a:endParaRPr lang="en-US"/>
          </a:p>
        </p:txBody>
      </p:sp>
      <p:sp>
        <p:nvSpPr>
          <p:cNvPr id="45060"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pitchFamily="-112" charset="0"/>
                <a:ea typeface="+mn-ea"/>
                <a:cs typeface="+mn-cs"/>
              </a:defRPr>
            </a:lvl1pPr>
          </a:lstStyle>
          <a:p>
            <a:pPr>
              <a:defRPr/>
            </a:pPr>
            <a:endParaRPr lang="en-US"/>
          </a:p>
        </p:txBody>
      </p:sp>
      <p:sp>
        <p:nvSpPr>
          <p:cNvPr id="45061"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defRPr>
            </a:lvl1pPr>
          </a:lstStyle>
          <a:p>
            <a:fld id="{49414B07-0AC7-8149-B843-A574B03DC7BD}" type="slidenum">
              <a:rPr lang="en-US"/>
              <a:pPr/>
              <a:t>‹#›</a:t>
            </a:fld>
            <a:endParaRPr lang="en-US"/>
          </a:p>
        </p:txBody>
      </p:sp>
      <p:pic>
        <p:nvPicPr>
          <p:cNvPr id="13318" name="Picture 6" descr="strteg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5362" name="Picture 2" descr="Expban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915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a:solidFill>
                  <a:srgbClr val="482400"/>
                </a:solidFill>
                <a:latin typeface="Arial" pitchFamily="-112" charset="0"/>
                <a:ea typeface="+mn-ea"/>
                <a:cs typeface="+mn-cs"/>
              </a:defRPr>
            </a:lvl1pPr>
          </a:lstStyle>
          <a:p>
            <a:pPr>
              <a:defRPr/>
            </a:pPr>
            <a:endParaRPr lang="en-US"/>
          </a:p>
        </p:txBody>
      </p:sp>
      <p:sp>
        <p:nvSpPr>
          <p:cNvPr id="4915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0"/>
              </a:spcBef>
              <a:defRPr sz="1400">
                <a:solidFill>
                  <a:srgbClr val="482400"/>
                </a:solidFill>
                <a:latin typeface="Arial" pitchFamily="-112" charset="0"/>
                <a:ea typeface="+mn-ea"/>
                <a:cs typeface="+mn-cs"/>
              </a:defRPr>
            </a:lvl1pPr>
          </a:lstStyle>
          <a:p>
            <a:pPr>
              <a:defRPr/>
            </a:pPr>
            <a:endParaRPr lang="en-US"/>
          </a:p>
        </p:txBody>
      </p:sp>
      <p:sp>
        <p:nvSpPr>
          <p:cNvPr id="4915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rgbClr val="482400"/>
                </a:solidFill>
                <a:latin typeface="Arial" charset="0"/>
              </a:defRPr>
            </a:lvl1pPr>
          </a:lstStyle>
          <a:p>
            <a:fld id="{C39D6663-F9AE-0541-9B89-4DAF23F6B81B}" type="slidenum">
              <a:rPr lang="en-US"/>
              <a:pPr/>
              <a:t>‹#›</a:t>
            </a:fld>
            <a:endParaRPr lang="en-US"/>
          </a:p>
        </p:txBody>
      </p:sp>
      <p:pic>
        <p:nvPicPr>
          <p:cNvPr id="15367" name="Picture 7" descr="EXPHOR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imes New Roman" pitchFamily="-112" charset="0"/>
        </a:defRPr>
      </a:lvl6pPr>
      <a:lvl7pPr marL="914400" algn="l" rtl="0" fontAlgn="base">
        <a:spcBef>
          <a:spcPct val="0"/>
        </a:spcBef>
        <a:spcAft>
          <a:spcPct val="0"/>
        </a:spcAft>
        <a:defRPr sz="4400">
          <a:solidFill>
            <a:schemeClr val="tx2"/>
          </a:solidFill>
          <a:latin typeface="Times New Roman" pitchFamily="-112" charset="0"/>
        </a:defRPr>
      </a:lvl7pPr>
      <a:lvl8pPr marL="1371600" algn="l" rtl="0" fontAlgn="base">
        <a:spcBef>
          <a:spcPct val="0"/>
        </a:spcBef>
        <a:spcAft>
          <a:spcPct val="0"/>
        </a:spcAft>
        <a:defRPr sz="4400">
          <a:solidFill>
            <a:schemeClr val="tx2"/>
          </a:solidFill>
          <a:latin typeface="Times New Roman" pitchFamily="-112" charset="0"/>
        </a:defRPr>
      </a:lvl8pPr>
      <a:lvl9pPr marL="1828800" algn="l"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Blip>
          <a:blip r:embed="rId6"/>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Blip>
          <a:blip r:embed="rId7"/>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spcBef>
                  <a:spcPct val="0"/>
                </a:spcBef>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0"/>
                </a:spcBef>
              </a:pPr>
              <a:endParaRPr lang="en-US">
                <a:solidFill>
                  <a:srgbClr val="FFFFFF"/>
                </a:solidFill>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0"/>
                </a:spcBef>
              </a:pPr>
              <a:endParaRPr lang="en-US">
                <a:solidFill>
                  <a:srgbClr val="FFFFFF"/>
                </a:solidFill>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spcBef>
                  <a:spcPct val="0"/>
                </a:spcBef>
              </a:pPr>
              <a:endParaRPr lang="en-US">
                <a:solidFill>
                  <a:srgbClr val="FFFFFF"/>
                </a:solidFill>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spcBef>
                <a:spcPct val="0"/>
              </a:spcBef>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spcBef>
                <a:spcPct val="0"/>
              </a:spcBef>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spcBef>
                <a:spcPct val="0"/>
              </a:spcBef>
              <a:defRPr/>
            </a:pPr>
            <a:fld id="{61F442D0-A11F-2640-8129-5D1BEF7A3C1E}" type="slidenum">
              <a:rPr lang="en-US"/>
              <a:pPr>
                <a:spcBef>
                  <a:spcPct val="0"/>
                </a:spcBef>
                <a:defRPr/>
              </a:pPr>
              <a:t>‹#›</a:t>
            </a:fld>
            <a:endParaRPr lang="en-US"/>
          </a:p>
        </p:txBody>
      </p:sp>
    </p:spTree>
    <p:extLst>
      <p:ext uri="{BB962C8B-B14F-4D97-AF65-F5344CB8AC3E}">
        <p14:creationId xmlns:p14="http://schemas.microsoft.com/office/powerpoint/2010/main" val="2955852162"/>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a:defRPr/>
            </a:pPr>
            <a:endParaRPr lang="en-US">
              <a:solidFill>
                <a:srgbClr val="FFFFFF"/>
              </a:solidFill>
            </a:endParaRPr>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a:defRPr/>
            </a:pPr>
            <a:endParaRPr lang="en-US">
              <a:solidFill>
                <a:srgbClr val="FFFFFF"/>
              </a:solidFill>
            </a:endParaRPr>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9056C987-BD4C-0D48-8455-A2F1B4404BA3}" type="slidenum">
              <a:rPr lang="en-US">
                <a:solidFill>
                  <a:srgbClr val="FFFFFF"/>
                </a:solidFill>
                <a:cs typeface="ＭＳ Ｐゴシック" charset="0"/>
              </a:rPr>
              <a:pPr>
                <a:defRPr/>
              </a:pPr>
              <a:t>‹#›</a:t>
            </a:fld>
            <a:endParaRPr lang="en-US">
              <a:solidFill>
                <a:srgbClr val="FFFFFF"/>
              </a:solidFill>
              <a:cs typeface="ＭＳ Ｐゴシック" charset="0"/>
            </a:endParaRPr>
          </a:p>
        </p:txBody>
      </p:sp>
      <p:sp>
        <p:nvSpPr>
          <p:cNvPr id="1031" name="Rectangle 7"/>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pPr>
            <a:endParaRPr kumimoji="1" lang="en-US">
              <a:solidFill>
                <a:srgbClr val="FFFFFF"/>
              </a:solidFill>
              <a:cs typeface="ＭＳ Ｐゴシック" charset="0"/>
            </a:endParaRPr>
          </a:p>
        </p:txBody>
      </p:sp>
    </p:spTree>
    <p:extLst>
      <p:ext uri="{BB962C8B-B14F-4D97-AF65-F5344CB8AC3E}">
        <p14:creationId xmlns:p14="http://schemas.microsoft.com/office/powerpoint/2010/main" val="2013859175"/>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5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jpeg"/><Relationship Id="rId1" Type="http://schemas.openxmlformats.org/officeDocument/2006/relationships/themeOverride" Target="../theme/themeOverride2.x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jpeg"/><Relationship Id="rId1" Type="http://schemas.openxmlformats.org/officeDocument/2006/relationships/themeOverride" Target="../theme/themeOverride3.x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429000" y="1371600"/>
            <a:ext cx="5715000" cy="1524000"/>
          </a:xfrm>
        </p:spPr>
        <p:txBody>
          <a:bodyPr/>
          <a:lstStyle/>
          <a:p>
            <a:pPr algn="ctr">
              <a:defRPr/>
            </a:pPr>
            <a:r>
              <a:rPr lang="bg-BG" sz="6600" b="1" dirty="0">
                <a:solidFill>
                  <a:schemeClr val="tx1"/>
                </a:solidFill>
                <a:latin typeface="Arial" charset="0"/>
                <a:ea typeface="ＭＳ Ｐゴシック" charset="0"/>
                <a:cs typeface="ＭＳ Ｐゴシック" charset="0"/>
              </a:rPr>
              <a:t>ГАЛАТ</a:t>
            </a:r>
            <a:endParaRPr lang="en-GB" sz="6600" b="1" dirty="0">
              <a:solidFill>
                <a:schemeClr val="tx1"/>
              </a:solidFill>
              <a:latin typeface="Arial" charset="0"/>
              <a:ea typeface="ＭＳ Ｐゴシック" charset="0"/>
              <a:cs typeface="ＭＳ Ｐゴシック" charset="0"/>
            </a:endParaRPr>
          </a:p>
        </p:txBody>
      </p:sp>
      <p:sp>
        <p:nvSpPr>
          <p:cNvPr id="7" name="Title 5"/>
          <p:cNvSpPr txBox="1">
            <a:spLocks/>
          </p:cNvSpPr>
          <p:nvPr/>
        </p:nvSpPr>
        <p:spPr bwMode="auto">
          <a:xfrm>
            <a:off x="3429000" y="2667000"/>
            <a:ext cx="5715000" cy="1524000"/>
          </a:xfrm>
          <a:prstGeom prst="rect">
            <a:avLst/>
          </a:prstGeom>
          <a:noFill/>
          <a:ln w="9525">
            <a:noFill/>
            <a:miter lim="800000"/>
            <a:headEnd/>
            <a:tailEnd/>
          </a:ln>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0"/>
              </a:spcBef>
              <a:defRPr/>
            </a:pPr>
            <a:r>
              <a:rPr lang="en-US" sz="3600" b="1" i="1" smtClean="0">
                <a:solidFill>
                  <a:srgbClr val="FFFFFF"/>
                </a:solidFill>
                <a:effectLst>
                  <a:outerShdw blurRad="38100" dist="38100" dir="2700000" algn="tl">
                    <a:srgbClr val="000000"/>
                  </a:outerShdw>
                </a:effectLst>
                <a:latin typeface="Arial" charset="0"/>
              </a:rPr>
              <a:t>Justification by Faith, Not by the Law</a:t>
            </a:r>
            <a:endParaRPr lang="en-GB" sz="3600" b="1" i="1" smtClean="0">
              <a:solidFill>
                <a:srgbClr val="FFFFFF"/>
              </a:solidFill>
              <a:effectLst>
                <a:outerShdw blurRad="38100" dist="38100" dir="2700000" algn="tl">
                  <a:srgbClr val="000000"/>
                </a:outerShdw>
              </a:effectLst>
              <a:latin typeface="Arial" charset="0"/>
            </a:endParaRPr>
          </a:p>
        </p:txBody>
      </p:sp>
      <p:pic>
        <p:nvPicPr>
          <p:cNvPr id="278532" name="Picture 2"/>
          <p:cNvPicPr>
            <a:picLocks noChangeAspect="1" noChangeArrowheads="1"/>
          </p:cNvPicPr>
          <p:nvPr/>
        </p:nvPicPr>
        <p:blipFill>
          <a:blip r:embed="rId2">
            <a:extLst>
              <a:ext uri="{28A0092B-C50C-407E-A947-70E740481C1C}">
                <a14:useLocalDpi xmlns:a14="http://schemas.microsoft.com/office/drawing/2010/main" val="0"/>
              </a:ext>
            </a:extLst>
          </a:blip>
          <a:srcRect l="16029" r="8197"/>
          <a:stretch>
            <a:fillRect/>
          </a:stretch>
        </p:blipFill>
        <p:spPr bwMode="auto">
          <a:xfrm>
            <a:off x="228600" y="1124744"/>
            <a:ext cx="3505200" cy="525780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0" y="6516052"/>
            <a:ext cx="9144000" cy="369332"/>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nchor="ct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Дк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Рик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Грифит</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Сингапур</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Библийн</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Коллеж</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www.BibleStudyDownloads.org</a:t>
            </a: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1636505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descr="EXPTEXTB"/>
          <p:cNvSpPr txBox="1">
            <a:spLocks noChangeArrowheads="1"/>
          </p:cNvSpPr>
          <p:nvPr/>
        </p:nvSpPr>
        <p:spPr bwMode="auto">
          <a:xfrm>
            <a:off x="1143000" y="762000"/>
            <a:ext cx="7620000" cy="550862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3200">
                <a:solidFill>
                  <a:srgbClr val="000000"/>
                </a:solidFill>
                <a:latin typeface="Arial" charset="0"/>
                <a:ea typeface="SimSun" charset="0"/>
                <a:cs typeface="SimSun" charset="0"/>
              </a:rPr>
              <a:t>Сайн мэдээг сонсоод баяртайгаар эхэлсэн ч, Иудайзаруудын эсэргүүцлээс болоод хөрсөн. Тэд Иудейн Тора, хөвч хөндөхтэй холбоотой сургаалаа “өөр сайн мэдээ” гэж бичсэн. Буруу багш нарыг эсэргүүцэж, Паулын элчийн эрх мэдэлд орохыг бичсэн (бүлэг 1–2) итгэлээр л зөвтгөгддөг тухай сургаал (бүлэг 3–4), нь Христ дотор бидэнд эрх чөлөө өгдөг тухай бичжээ (бүлэг 5–6).</a:t>
            </a:r>
            <a:endParaRPr lang="en-US" sz="3200">
              <a:solidFill>
                <a:srgbClr val="000000"/>
              </a:solidFill>
              <a:latin typeface="Arial" charset="0"/>
              <a:ea typeface="SimSun" charset="0"/>
              <a:cs typeface="SimSun" charset="0"/>
            </a:endParaRPr>
          </a:p>
        </p:txBody>
      </p:sp>
      <p:sp>
        <p:nvSpPr>
          <p:cNvPr id="17412" name="Text Box 4" descr="EXPTEXTB"/>
          <p:cNvSpPr txBox="1">
            <a:spLocks noChangeArrowheads="1"/>
          </p:cNvSpPr>
          <p:nvPr/>
        </p:nvSpPr>
        <p:spPr bwMode="auto">
          <a:xfrm>
            <a:off x="685800" y="52388"/>
            <a:ext cx="8458200" cy="641350"/>
          </a:xfrm>
          <a:prstGeom prst="rect">
            <a:avLst/>
          </a:prstGeom>
          <a:noFill/>
          <a:ln w="12700">
            <a:noFill/>
            <a:miter lim="800000"/>
            <a:headEnd type="none" w="sm" len="sm"/>
            <a:tailEnd type="none" w="sm" len="sm"/>
          </a:ln>
          <a:effectLst>
            <a:outerShdw blurRad="63500" dist="17961" dir="2700000" algn="ctr" rotWithShape="0">
              <a:srgbClr val="000000">
                <a:alpha val="74998"/>
              </a:srgbClr>
            </a:outerShdw>
          </a:effectLst>
        </p:spPr>
        <p:txBody>
          <a:bodyPr>
            <a:spAutoFit/>
          </a:bodyPr>
          <a:lstStyle/>
          <a:p>
            <a:pPr algn="ctr">
              <a:spcBef>
                <a:spcPct val="0"/>
              </a:spcBef>
              <a:defRPr/>
            </a:pPr>
            <a:r>
              <a:rPr lang="en-US" sz="3600" b="1" u="sng" dirty="0">
                <a:solidFill>
                  <a:srgbClr val="542A00"/>
                </a:solidFill>
                <a:latin typeface="Arial" charset="0"/>
                <a:ea typeface="Times New Roman" charset="0"/>
              </a:rPr>
              <a:t>Occasion</a:t>
            </a:r>
          </a:p>
        </p:txBody>
      </p:sp>
      <p:sp>
        <p:nvSpPr>
          <p:cNvPr id="30724" name="TextBox 3"/>
          <p:cNvSpPr txBox="1">
            <a:spLocks noChangeArrowheads="1"/>
          </p:cNvSpPr>
          <p:nvPr/>
        </p:nvSpPr>
        <p:spPr bwMode="auto">
          <a:xfrm>
            <a:off x="8445500" y="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b="1">
                <a:solidFill>
                  <a:srgbClr val="000000"/>
                </a:solidFill>
                <a:latin typeface="Arial" charset="0"/>
                <a:cs typeface="Arial" charset="0"/>
              </a:rPr>
              <a:t>170</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3" name="Text Box 43"/>
          <p:cNvSpPr txBox="1">
            <a:spLocks noChangeArrowheads="1"/>
          </p:cNvSpPr>
          <p:nvPr/>
        </p:nvSpPr>
        <p:spPr bwMode="auto">
          <a:xfrm>
            <a:off x="2725738" y="-22225"/>
            <a:ext cx="4289425" cy="646113"/>
          </a:xfrm>
          <a:prstGeom prst="rect">
            <a:avLst/>
          </a:prstGeom>
          <a:noFill/>
          <a:ln w="12700">
            <a:noFill/>
            <a:miter lim="800000"/>
            <a:headEnd type="none" w="sm" len="sm"/>
            <a:tailEnd type="none" w="sm" len="sm"/>
          </a:ln>
          <a:effectLst>
            <a:outerShdw blurRad="63500" dist="17961" dir="2700000" algn="ctr" rotWithShape="0">
              <a:srgbClr val="000000">
                <a:alpha val="74998"/>
              </a:srgbClr>
            </a:outerShdw>
          </a:effec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sz="3600" b="1" u="sng">
                <a:solidFill>
                  <a:srgbClr val="542A00"/>
                </a:solidFill>
                <a:latin typeface="Arial" charset="0"/>
              </a:rPr>
              <a:t>Паул ба Иудайзер</a:t>
            </a:r>
          </a:p>
        </p:txBody>
      </p:sp>
      <p:graphicFrame>
        <p:nvGraphicFramePr>
          <p:cNvPr id="20712" name="Group 232"/>
          <p:cNvGraphicFramePr>
            <a:graphicFrameLocks noGrp="1"/>
          </p:cNvGraphicFramePr>
          <p:nvPr/>
        </p:nvGraphicFramePr>
        <p:xfrm>
          <a:off x="914400" y="892175"/>
          <a:ext cx="8001000" cy="4648200"/>
        </p:xfrm>
        <a:graphic>
          <a:graphicData uri="http://schemas.openxmlformats.org/drawingml/2006/table">
            <a:tbl>
              <a:tblPr/>
              <a:tblGrid>
                <a:gridCol w="762000"/>
                <a:gridCol w="2743200"/>
                <a:gridCol w="2895600"/>
                <a:gridCol w="16002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Times New Roman" charset="0"/>
                        </a:rPr>
                        <a:t>Иудайзерын довтолгоо</a:t>
                      </a:r>
                      <a:endParaRPr kumimoji="0" lang="en-GB" sz="2400" b="1" i="0" u="none" strike="noStrike" cap="none" normalizeH="0" baseline="0">
                        <a:ln>
                          <a:noFill/>
                        </a:ln>
                        <a:solidFill>
                          <a:schemeClr val="tx1"/>
                        </a:solidFill>
                        <a:effectLst/>
                        <a:latin typeface="Arial" charset="0"/>
                        <a:ea typeface="ＭＳ Ｐゴシック" charset="0"/>
                        <a:cs typeface="Times New Roman"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Times New Roman" charset="0"/>
                        </a:rPr>
                        <a:t>Паулын өмгөөлөл</a:t>
                      </a:r>
                      <a:endParaRPr kumimoji="0" lang="en-GB" sz="2400" b="1" i="0" u="none" strike="noStrike" cap="none" normalizeH="0" baseline="0">
                        <a:ln>
                          <a:noFill/>
                        </a:ln>
                        <a:solidFill>
                          <a:schemeClr val="tx1"/>
                        </a:solidFill>
                        <a:effectLst/>
                        <a:latin typeface="Arial" charset="0"/>
                        <a:ea typeface="ＭＳ Ｐゴシック" charset="0"/>
                        <a:cs typeface="Times New Roman"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Times New Roman" charset="0"/>
                        </a:rPr>
                        <a:t>Асуудал</a:t>
                      </a:r>
                      <a:endParaRPr kumimoji="0" lang="en-GB" sz="2400" b="1" i="0" u="none" strike="noStrike" cap="none" normalizeH="0" baseline="0">
                        <a:ln>
                          <a:noFill/>
                        </a:ln>
                        <a:solidFill>
                          <a:schemeClr val="tx1"/>
                        </a:solidFill>
                        <a:effectLst/>
                        <a:latin typeface="Arial" charset="0"/>
                        <a:ea typeface="ＭＳ Ｐゴシック" charset="0"/>
                        <a:cs typeface="Times New Roman"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0000"/>
                    </a:solidFill>
                  </a:tcPr>
                </a:tc>
              </a:tr>
              <a:tr h="1257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Times New Roman" charset="0"/>
                        </a:rPr>
                        <a:t>Бүлэг</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Times New Roman" charset="0"/>
                        </a:rPr>
                        <a:t>1–2</a:t>
                      </a:r>
                      <a:endParaRPr kumimoji="0" lang="en-GB" sz="1600" b="0" i="0" u="none" strike="noStrike" cap="none" normalizeH="0" baseline="0">
                        <a:ln>
                          <a:noFill/>
                        </a:ln>
                        <a:solidFill>
                          <a:srgbClr val="000000"/>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SimSun" charset="0"/>
                          <a:cs typeface="SimSun" charset="0"/>
                        </a:rPr>
                        <a:t>“Паул өөрийнхөө эрх мэдлээр энэ сургаалыг заадаг!”</a:t>
                      </a:r>
                      <a:endParaRPr kumimoji="0" lang="en-GB" sz="2000" b="0" i="0" u="none" strike="noStrike" cap="none" normalizeH="0" baseline="0">
                        <a:ln>
                          <a:noFill/>
                        </a:ln>
                        <a:solidFill>
                          <a:srgbClr val="000000"/>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SimSun" charset="0"/>
                          <a:cs typeface="SimSun" charset="0"/>
                        </a:rPr>
                        <a:t>“Бурхан намайг дуудсан, 12 элч намайг хүлээн зөвшөөрсөн”</a:t>
                      </a:r>
                      <a:endParaRPr kumimoji="0" lang="en-GB" sz="2000" b="0" i="0" u="none" strike="noStrike" cap="none" normalizeH="0" baseline="0">
                        <a:ln>
                          <a:noFill/>
                        </a:ln>
                        <a:solidFill>
                          <a:srgbClr val="000000"/>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Times New Roman" charset="0"/>
                        </a:rPr>
                        <a:t>Эрх мэдэл</a:t>
                      </a:r>
                      <a:endParaRPr kumimoji="0" lang="en-GB" sz="2000" b="0" i="0" u="none" strike="noStrike" cap="none" normalizeH="0" baseline="0">
                        <a:ln>
                          <a:noFill/>
                        </a:ln>
                        <a:solidFill>
                          <a:srgbClr val="000000"/>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1257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Times New Roman" charset="0"/>
                        </a:rPr>
                        <a:t>Бүлэг</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Times New Roman" charset="0"/>
                        </a:rPr>
                        <a:t>3–4</a:t>
                      </a:r>
                      <a:endParaRPr kumimoji="0" lang="en-GB" sz="1600" b="0" i="0" u="none" strike="noStrike" cap="none" normalizeH="0" baseline="0">
                        <a:ln>
                          <a:noFill/>
                        </a:ln>
                        <a:solidFill>
                          <a:srgbClr val="000000"/>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SimSun" charset="0"/>
                          <a:cs typeface="SimSun" charset="0"/>
                        </a:rPr>
                        <a:t>“Энэ бол Хуучин гэрээтэй зөрчилдөж байгаа шинэ сургаал”</a:t>
                      </a:r>
                      <a:endParaRPr kumimoji="0" lang="en-GB" sz="2000" b="0" i="0" u="none" strike="noStrike" cap="none" normalizeH="0" baseline="0">
                        <a:ln>
                          <a:noFill/>
                        </a:ln>
                        <a:solidFill>
                          <a:srgbClr val="000000"/>
                        </a:solidFill>
                        <a:effectLst/>
                        <a:latin typeface="Arial" charset="0"/>
                        <a:ea typeface="SimSun" charset="0"/>
                        <a:cs typeface="SimSu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SimSun" charset="0"/>
                          <a:cs typeface="SimSun" charset="0"/>
                        </a:rPr>
                        <a:t>“Хуучин гэрээнд ч аврал нь итгэлээр байсан”</a:t>
                      </a:r>
                      <a:endParaRPr kumimoji="0" lang="en-GB" sz="2000" b="0" i="0" u="none" strike="noStrike" cap="none" normalizeH="0" baseline="0">
                        <a:ln>
                          <a:noFill/>
                        </a:ln>
                        <a:solidFill>
                          <a:srgbClr val="000000"/>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Arial" charset="0"/>
                          <a:ea typeface="ＭＳ Ｐゴシック" charset="0"/>
                          <a:cs typeface="Times New Roman" charset="0"/>
                        </a:rPr>
                        <a:t>Теологийн</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r h="1257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Times New Roman" charset="0"/>
                        </a:rPr>
                        <a:t>Бүлэг</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Times New Roman" charset="0"/>
                        </a:rPr>
                        <a:t>5–6</a:t>
                      </a:r>
                      <a:endParaRPr kumimoji="0" lang="en-GB" sz="1600" b="0" i="0" u="none" strike="noStrike" cap="none" normalizeH="0" baseline="0">
                        <a:ln>
                          <a:noFill/>
                        </a:ln>
                        <a:solidFill>
                          <a:srgbClr val="000000"/>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SimSun" charset="0"/>
                          <a:cs typeface="SimSun" charset="0"/>
                        </a:rPr>
                        <a:t>“Зөвхөн итгэлээр амьдрахыг заах нь буруу сургаал”</a:t>
                      </a:r>
                      <a:endParaRPr kumimoji="0" lang="en-GB" sz="2000" b="0" i="0" u="none" strike="noStrike" cap="none" normalizeH="0" baseline="0">
                        <a:ln>
                          <a:noFill/>
                        </a:ln>
                        <a:solidFill>
                          <a:srgbClr val="000000"/>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SimSun" charset="0"/>
                          <a:cs typeface="SimSun" charset="0"/>
                        </a:rPr>
                        <a:t>“Итгэлээр зөвтгөгдөх нь бурханлаг амьдралд хөтөлөдг”</a:t>
                      </a:r>
                      <a:endParaRPr kumimoji="0" lang="en-GB" sz="2000" b="0" i="0" u="none" strike="noStrike" cap="none" normalizeH="0" baseline="0">
                        <a:ln>
                          <a:noFill/>
                        </a:ln>
                        <a:solidFill>
                          <a:srgbClr val="000000"/>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ＭＳ Ｐゴシック" charset="0"/>
                          <a:cs typeface="Times New Roman" charset="0"/>
                        </a:rPr>
                        <a:t>Практик</a:t>
                      </a:r>
                      <a:endParaRPr kumimoji="0" lang="en-GB" sz="2000" b="0" i="0" u="none" strike="noStrike" cap="none" normalizeH="0" baseline="0">
                        <a:ln>
                          <a:noFill/>
                        </a:ln>
                        <a:solidFill>
                          <a:srgbClr val="000000"/>
                        </a:solidFill>
                        <a:effectLst/>
                        <a:latin typeface="Arial" charset="0"/>
                        <a:ea typeface="ＭＳ Ｐゴシック" charset="0"/>
                        <a:cs typeface="Times New Roman"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sp>
        <p:nvSpPr>
          <p:cNvPr id="20705" name="Text Box 225"/>
          <p:cNvSpPr txBox="1">
            <a:spLocks noChangeArrowheads="1"/>
          </p:cNvSpPr>
          <p:nvPr/>
        </p:nvSpPr>
        <p:spPr bwMode="auto">
          <a:xfrm>
            <a:off x="1524000" y="5791200"/>
            <a:ext cx="6934200" cy="708025"/>
          </a:xfrm>
          <a:prstGeom prst="rect">
            <a:avLst/>
          </a:prstGeom>
          <a:noFill/>
          <a:ln w="9525">
            <a:noFill/>
            <a:miter lim="800000"/>
            <a:headEnd/>
            <a:tailEnd/>
          </a:ln>
          <a:effectLst>
            <a:outerShdw blurRad="63500" dist="17961" dir="2700000" algn="ctr" rotWithShape="0">
              <a:srgbClr val="FF33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4000" b="1">
                <a:solidFill>
                  <a:srgbClr val="000000"/>
                </a:solidFill>
                <a:latin typeface="Arial" charset="0"/>
              </a:rPr>
              <a:t>Итгэлээр зөвтгөгддөг</a:t>
            </a:r>
            <a:endParaRPr lang="en-GB" sz="4000" b="1">
              <a:solidFill>
                <a:srgbClr val="000000"/>
              </a:solidFill>
              <a:latin typeface="Arial" charset="0"/>
            </a:endParaRP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0705"/>
                                        </p:tgtEl>
                                        <p:attrNameLst>
                                          <p:attrName>style.visibility</p:attrName>
                                        </p:attrNameLst>
                                      </p:cBhvr>
                                      <p:to>
                                        <p:strVal val="visible"/>
                                      </p:to>
                                    </p:set>
                                    <p:anim calcmode="lin" valueType="num">
                                      <p:cBhvr>
                                        <p:cTn id="7" dur="500" fill="hold"/>
                                        <p:tgtEl>
                                          <p:spTgt spid="20705"/>
                                        </p:tgtEl>
                                        <p:attrNameLst>
                                          <p:attrName>ppt_w</p:attrName>
                                        </p:attrNameLst>
                                      </p:cBhvr>
                                      <p:tavLst>
                                        <p:tav tm="0">
                                          <p:val>
                                            <p:strVal val="4*#ppt_w"/>
                                          </p:val>
                                        </p:tav>
                                        <p:tav tm="100000">
                                          <p:val>
                                            <p:strVal val="#ppt_w"/>
                                          </p:val>
                                        </p:tav>
                                      </p:tavLst>
                                    </p:anim>
                                    <p:anim calcmode="lin" valueType="num">
                                      <p:cBhvr>
                                        <p:cTn id="8" dur="500" fill="hold"/>
                                        <p:tgtEl>
                                          <p:spTgt spid="2070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descr="EXPTEXTB"/>
          <p:cNvSpPr txBox="1">
            <a:spLocks noChangeArrowheads="1"/>
          </p:cNvSpPr>
          <p:nvPr/>
        </p:nvSpPr>
        <p:spPr bwMode="auto">
          <a:xfrm>
            <a:off x="1895475" y="76200"/>
            <a:ext cx="5764213" cy="1754188"/>
          </a:xfrm>
          <a:prstGeom prst="rect">
            <a:avLst/>
          </a:prstGeom>
          <a:blipFill dpi="0" rotWithShape="0">
            <a:blip r:embed="rId2"/>
            <a:srcRect/>
            <a:tile tx="0" ty="0" sx="100000" sy="100000" flip="none" algn="tl"/>
          </a:blipFill>
          <a:ln w="12700">
            <a:noFill/>
            <a:miter lim="800000"/>
            <a:headEnd type="none" w="sm" len="sm"/>
            <a:tailEnd type="none" w="sm" len="sm"/>
          </a:ln>
          <a:effec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Түлхүүр үг</a:t>
            </a:r>
          </a:p>
          <a:p>
            <a:pPr algn="ctr" eaLnBrk="1" hangingPunct="1">
              <a:spcBef>
                <a:spcPct val="0"/>
              </a:spcBef>
            </a:pPr>
            <a:r>
              <a:rPr lang="en-US" altLang="zh-CN" sz="3200" b="1">
                <a:latin typeface="Arial" charset="0"/>
                <a:ea typeface="SimSun" charset="0"/>
                <a:cs typeface="SimSun" charset="0"/>
              </a:rPr>
              <a:t>Зөвтгөл</a:t>
            </a:r>
          </a:p>
          <a:p>
            <a:pPr algn="ctr" eaLnBrk="1" hangingPunct="1">
              <a:spcBef>
                <a:spcPct val="0"/>
              </a:spcBef>
            </a:pPr>
            <a:r>
              <a:rPr lang="en-US" altLang="zh-CN" sz="3200" b="1">
                <a:latin typeface="Arial" charset="0"/>
                <a:ea typeface="SimSun" charset="0"/>
                <a:cs typeface="SimSun" charset="0"/>
              </a:rPr>
              <a:t>(Эрх чөлөөний сайн мэдээ)</a:t>
            </a:r>
            <a:r>
              <a:rPr lang="en-US" altLang="zh-CN" sz="3600" b="1">
                <a:latin typeface="Arial" charset="0"/>
                <a:ea typeface="SimSun" charset="0"/>
                <a:cs typeface="SimSun" charset="0"/>
              </a:rPr>
              <a:t> </a:t>
            </a:r>
            <a:endParaRPr lang="en-US" sz="3600" b="1">
              <a:latin typeface="Arial" charset="0"/>
              <a:ea typeface="SimSun" charset="0"/>
              <a:cs typeface="SimSun" charset="0"/>
            </a:endParaRPr>
          </a:p>
        </p:txBody>
      </p:sp>
      <p:sp>
        <p:nvSpPr>
          <p:cNvPr id="19459" name="Text Box 3" descr="EXPTEXTB"/>
          <p:cNvSpPr txBox="1">
            <a:spLocks noChangeArrowheads="1"/>
          </p:cNvSpPr>
          <p:nvPr/>
        </p:nvSpPr>
        <p:spPr bwMode="auto">
          <a:xfrm>
            <a:off x="762000" y="1905000"/>
            <a:ext cx="8153400" cy="4432300"/>
          </a:xfrm>
          <a:prstGeom prst="rect">
            <a:avLst/>
          </a:prstGeom>
          <a:blipFill dpi="0" rotWithShape="0">
            <a:blip r:embed="rId2"/>
            <a:srcRect/>
            <a:tile tx="0" ty="0" sx="100000" sy="100000" flip="none" algn="tl"/>
          </a:blipFill>
          <a:ln w="12700">
            <a:noFill/>
            <a:miter lim="800000"/>
            <a:headEnd type="none" w="sm" len="sm"/>
            <a:tailEnd type="none" w="sm" len="sm"/>
          </a:ln>
          <a:effectLst/>
        </p:spPr>
        <p:txBody>
          <a:bodyPr>
            <a:spAutoFit/>
          </a:bodyPr>
          <a:lstStyle/>
          <a:p>
            <a:pPr algn="ctr">
              <a:spcBef>
                <a:spcPct val="0"/>
              </a:spcBef>
              <a:defRPr/>
            </a:pPr>
            <a:r>
              <a:rPr lang="en-US" altLang="zh-CN" sz="4000" b="1" u="sng" dirty="0" err="1">
                <a:solidFill>
                  <a:srgbClr val="542A00"/>
                </a:solidFill>
                <a:effectLst>
                  <a:outerShdw blurRad="38100" dist="38100" dir="2700000" algn="tl">
                    <a:srgbClr val="000000"/>
                  </a:outerShdw>
                </a:effectLst>
                <a:latin typeface="Arial"/>
                <a:ea typeface="SimSun" pitchFamily="2" charset="-122"/>
                <a:cs typeface="Arial"/>
              </a:rPr>
              <a:t>Түлхүүр</a:t>
            </a:r>
            <a:r>
              <a:rPr lang="en-US" altLang="zh-CN" sz="4000" b="1" u="sng" dirty="0">
                <a:solidFill>
                  <a:srgbClr val="542A00"/>
                </a:solidFill>
                <a:effectLst>
                  <a:outerShdw blurRad="38100" dist="38100" dir="2700000" algn="tl">
                    <a:srgbClr val="000000"/>
                  </a:outerShdw>
                </a:effectLst>
                <a:latin typeface="Arial"/>
                <a:ea typeface="SimSun" pitchFamily="2" charset="-122"/>
                <a:cs typeface="Arial"/>
              </a:rPr>
              <a:t> </a:t>
            </a:r>
            <a:r>
              <a:rPr lang="en-US" altLang="zh-CN" sz="4000" b="1" u="sng" dirty="0" err="1">
                <a:solidFill>
                  <a:srgbClr val="542A00"/>
                </a:solidFill>
                <a:effectLst>
                  <a:outerShdw blurRad="38100" dist="38100" dir="2700000" algn="tl">
                    <a:srgbClr val="000000"/>
                  </a:outerShdw>
                </a:effectLst>
                <a:latin typeface="Arial"/>
                <a:ea typeface="SimSun" pitchFamily="2" charset="-122"/>
                <a:cs typeface="Arial"/>
              </a:rPr>
              <a:t>ишлэл</a:t>
            </a:r>
            <a:endParaRPr lang="en-US" altLang="zh-CN" sz="4000" b="1" u="sng" dirty="0">
              <a:solidFill>
                <a:srgbClr val="542A00"/>
              </a:solidFill>
              <a:effectLst>
                <a:outerShdw blurRad="38100" dist="38100" dir="2700000" algn="tl">
                  <a:srgbClr val="000000"/>
                </a:outerShdw>
              </a:effectLst>
              <a:latin typeface="Arial"/>
              <a:ea typeface="SimSun" pitchFamily="2" charset="-122"/>
              <a:cs typeface="Arial"/>
            </a:endParaRPr>
          </a:p>
          <a:p>
            <a:pPr algn="ctr">
              <a:spcBef>
                <a:spcPct val="0"/>
              </a:spcBef>
              <a:defRPr/>
            </a:pPr>
            <a:r>
              <a:rPr lang="en-US" altLang="zh-CN" sz="3200" b="1" dirty="0" err="1">
                <a:latin typeface="Arial"/>
                <a:ea typeface="SimSun" pitchFamily="2" charset="-122"/>
                <a:cs typeface="Arial"/>
              </a:rPr>
              <a:t>Галат</a:t>
            </a:r>
            <a:r>
              <a:rPr lang="en-US" altLang="zh-CN" sz="3200" b="1" dirty="0">
                <a:latin typeface="Arial"/>
                <a:ea typeface="SimSun" pitchFamily="2" charset="-122"/>
                <a:cs typeface="Arial"/>
              </a:rPr>
              <a:t> 2</a:t>
            </a:r>
            <a:r>
              <a:rPr lang="en-US" altLang="zh-CN" sz="3200" b="1" dirty="0">
                <a:latin typeface="Arial"/>
                <a:ea typeface="SimSun" pitchFamily="2" charset="-122"/>
                <a:cs typeface="Arial"/>
              </a:rPr>
              <a:t>:16</a:t>
            </a:r>
          </a:p>
          <a:p>
            <a:pPr algn="ctr">
              <a:spcBef>
                <a:spcPct val="0"/>
              </a:spcBef>
              <a:defRPr/>
            </a:pPr>
            <a:endParaRPr lang="en-US" altLang="zh-CN" sz="1000" b="1" dirty="0">
              <a:latin typeface="Arial"/>
              <a:ea typeface="SimSun" pitchFamily="2" charset="-122"/>
              <a:cs typeface="Arial"/>
            </a:endParaRPr>
          </a:p>
          <a:p>
            <a:pPr algn="ctr">
              <a:spcBef>
                <a:spcPct val="0"/>
              </a:spcBef>
              <a:defRPr/>
            </a:pPr>
            <a:r>
              <a:rPr lang="en-US" altLang="zh-CN" sz="3200" b="1" dirty="0">
                <a:latin typeface="Arial"/>
                <a:ea typeface="SimSun" pitchFamily="2" charset="-122"/>
                <a:cs typeface="Arial"/>
              </a:rPr>
              <a:t> 	</a:t>
            </a:r>
            <a:r>
              <a:rPr lang="en-US" altLang="zh-CN" sz="2800" b="1" dirty="0">
                <a:latin typeface="Arial"/>
                <a:ea typeface="SimSun" pitchFamily="2" charset="-122"/>
                <a:cs typeface="Arial"/>
              </a:rPr>
              <a:t>“</a:t>
            </a:r>
            <a:r>
              <a:rPr lang="en-US" sz="2800" b="1" dirty="0" err="1">
                <a:latin typeface="Arial"/>
                <a:ea typeface="Times New Roman" charset="0"/>
                <a:cs typeface="Arial"/>
              </a:rPr>
              <a:t>Гэсэн</a:t>
            </a:r>
            <a:r>
              <a:rPr lang="en-US" sz="2800" b="1" dirty="0">
                <a:latin typeface="Arial"/>
                <a:ea typeface="Times New Roman" charset="0"/>
                <a:cs typeface="Arial"/>
              </a:rPr>
              <a:t> </a:t>
            </a:r>
            <a:r>
              <a:rPr lang="en-US" sz="2800" b="1" dirty="0" err="1">
                <a:latin typeface="Arial"/>
                <a:ea typeface="Times New Roman" charset="0"/>
                <a:cs typeface="Arial"/>
              </a:rPr>
              <a:t>хэдий</a:t>
            </a:r>
            <a:r>
              <a:rPr lang="en-US" sz="2800" b="1" dirty="0">
                <a:latin typeface="Arial"/>
                <a:ea typeface="Times New Roman" charset="0"/>
                <a:cs typeface="Arial"/>
              </a:rPr>
              <a:t> </a:t>
            </a:r>
            <a:r>
              <a:rPr lang="en-US" sz="2800" b="1" dirty="0" err="1">
                <a:latin typeface="Arial"/>
                <a:ea typeface="Times New Roman" charset="0"/>
                <a:cs typeface="Arial"/>
              </a:rPr>
              <a:t>ч</a:t>
            </a:r>
            <a:r>
              <a:rPr lang="en-US" sz="2800" b="1" dirty="0">
                <a:latin typeface="Arial"/>
                <a:ea typeface="Times New Roman" charset="0"/>
                <a:cs typeface="Arial"/>
              </a:rPr>
              <a:t> </a:t>
            </a:r>
            <a:r>
              <a:rPr lang="en-US" sz="2800" b="1" dirty="0" err="1">
                <a:latin typeface="Arial"/>
                <a:ea typeface="Times New Roman" charset="0"/>
                <a:cs typeface="Arial"/>
              </a:rPr>
              <a:t>хүн</a:t>
            </a:r>
            <a:r>
              <a:rPr lang="en-US" sz="2800" b="1" dirty="0">
                <a:latin typeface="Arial"/>
                <a:ea typeface="Times New Roman" charset="0"/>
                <a:cs typeface="Arial"/>
              </a:rPr>
              <a:t> </a:t>
            </a:r>
            <a:r>
              <a:rPr lang="en-US" sz="2800" b="1" dirty="0" err="1">
                <a:latin typeface="Arial"/>
                <a:ea typeface="Times New Roman" charset="0"/>
                <a:cs typeface="Arial"/>
              </a:rPr>
              <a:t>Хуулийн</a:t>
            </a:r>
            <a:r>
              <a:rPr lang="en-US" sz="2800" b="1" dirty="0">
                <a:latin typeface="Arial"/>
                <a:ea typeface="Times New Roman" charset="0"/>
                <a:cs typeface="Arial"/>
              </a:rPr>
              <a:t> </a:t>
            </a:r>
            <a:r>
              <a:rPr lang="en-US" sz="2800" b="1" dirty="0" err="1">
                <a:latin typeface="Arial"/>
                <a:ea typeface="Times New Roman" charset="0"/>
                <a:cs typeface="Arial"/>
              </a:rPr>
              <a:t>үйлсээр</a:t>
            </a:r>
            <a:r>
              <a:rPr lang="en-US" sz="2800" b="1" dirty="0">
                <a:latin typeface="Arial"/>
                <a:ea typeface="Times New Roman" charset="0"/>
                <a:cs typeface="Arial"/>
              </a:rPr>
              <a:t> </a:t>
            </a:r>
            <a:r>
              <a:rPr lang="en-US" sz="2800" b="1" dirty="0" err="1">
                <a:latin typeface="Arial"/>
                <a:ea typeface="Times New Roman" charset="0"/>
                <a:cs typeface="Arial"/>
              </a:rPr>
              <a:t>бус</a:t>
            </a:r>
            <a:r>
              <a:rPr lang="en-US" sz="2800" b="1" dirty="0">
                <a:latin typeface="Arial"/>
                <a:ea typeface="Times New Roman" charset="0"/>
                <a:cs typeface="Arial"/>
              </a:rPr>
              <a:t>, </a:t>
            </a:r>
            <a:r>
              <a:rPr lang="en-US" sz="2800" b="1" dirty="0" err="1">
                <a:latin typeface="Arial"/>
                <a:ea typeface="Times New Roman" charset="0"/>
                <a:cs typeface="Arial"/>
              </a:rPr>
              <a:t>харин</a:t>
            </a:r>
            <a:r>
              <a:rPr lang="en-US" sz="2800" b="1" dirty="0">
                <a:latin typeface="Arial"/>
                <a:ea typeface="Times New Roman" charset="0"/>
                <a:cs typeface="Arial"/>
              </a:rPr>
              <a:t> </a:t>
            </a:r>
            <a:r>
              <a:rPr lang="en-US" sz="2800" b="1" dirty="0" err="1">
                <a:latin typeface="Arial"/>
                <a:ea typeface="Times New Roman" charset="0"/>
                <a:cs typeface="Arial"/>
              </a:rPr>
              <a:t>Христ</a:t>
            </a:r>
            <a:r>
              <a:rPr lang="en-US" sz="2800" b="1" dirty="0">
                <a:latin typeface="Arial"/>
                <a:ea typeface="Times New Roman" charset="0"/>
                <a:cs typeface="Arial"/>
              </a:rPr>
              <a:t> </a:t>
            </a:r>
            <a:r>
              <a:rPr lang="en-US" sz="2800" b="1" dirty="0" err="1">
                <a:latin typeface="Arial"/>
                <a:ea typeface="Times New Roman" charset="0"/>
                <a:cs typeface="Arial"/>
              </a:rPr>
              <a:t>Есүст</a:t>
            </a:r>
            <a:r>
              <a:rPr lang="en-US" sz="2800" b="1" dirty="0">
                <a:latin typeface="Arial"/>
                <a:ea typeface="Times New Roman" charset="0"/>
                <a:cs typeface="Arial"/>
              </a:rPr>
              <a:t> </a:t>
            </a:r>
            <a:r>
              <a:rPr lang="en-US" sz="2800" b="1" dirty="0" err="1">
                <a:latin typeface="Arial"/>
                <a:ea typeface="Times New Roman" charset="0"/>
                <a:cs typeface="Arial"/>
              </a:rPr>
              <a:t>итгэх</a:t>
            </a:r>
            <a:r>
              <a:rPr lang="en-US" sz="2800" b="1" dirty="0">
                <a:latin typeface="Arial"/>
                <a:ea typeface="Times New Roman" charset="0"/>
                <a:cs typeface="Arial"/>
              </a:rPr>
              <a:t> </a:t>
            </a:r>
            <a:r>
              <a:rPr lang="en-US" sz="2800" b="1" dirty="0" err="1">
                <a:latin typeface="Arial"/>
                <a:ea typeface="Times New Roman" charset="0"/>
                <a:cs typeface="Arial"/>
              </a:rPr>
              <a:t>итгэлээр</a:t>
            </a:r>
            <a:r>
              <a:rPr lang="en-US" sz="2800" b="1" dirty="0">
                <a:latin typeface="Arial"/>
                <a:ea typeface="Times New Roman" charset="0"/>
                <a:cs typeface="Arial"/>
              </a:rPr>
              <a:t> </a:t>
            </a:r>
            <a:r>
              <a:rPr lang="en-US" sz="2800" b="1" dirty="0" err="1">
                <a:latin typeface="Arial"/>
                <a:ea typeface="Times New Roman" charset="0"/>
                <a:cs typeface="Arial"/>
              </a:rPr>
              <a:t>зөвтгөгддөг</a:t>
            </a:r>
            <a:r>
              <a:rPr lang="en-US" sz="2800" b="1" dirty="0">
                <a:latin typeface="Arial"/>
                <a:ea typeface="Times New Roman" charset="0"/>
                <a:cs typeface="Arial"/>
              </a:rPr>
              <a:t> </a:t>
            </a:r>
            <a:r>
              <a:rPr lang="en-US" sz="2800" b="1" dirty="0" err="1">
                <a:latin typeface="Arial"/>
                <a:ea typeface="Times New Roman" charset="0"/>
                <a:cs typeface="Arial"/>
              </a:rPr>
              <a:t>гэдгийг</a:t>
            </a:r>
            <a:r>
              <a:rPr lang="en-US" sz="2800" b="1" dirty="0">
                <a:latin typeface="Arial"/>
                <a:ea typeface="Times New Roman" charset="0"/>
                <a:cs typeface="Arial"/>
              </a:rPr>
              <a:t> </a:t>
            </a:r>
            <a:r>
              <a:rPr lang="en-US" sz="2800" b="1" dirty="0" err="1">
                <a:latin typeface="Arial"/>
                <a:ea typeface="Times New Roman" charset="0"/>
                <a:cs typeface="Arial"/>
              </a:rPr>
              <a:t>мэднэ</a:t>
            </a:r>
            <a:r>
              <a:rPr lang="en-US" sz="2800" b="1" dirty="0">
                <a:latin typeface="Arial"/>
                <a:ea typeface="Times New Roman" charset="0"/>
                <a:cs typeface="Arial"/>
              </a:rPr>
              <a:t>. </a:t>
            </a:r>
            <a:r>
              <a:rPr lang="en-US" sz="2800" b="1" dirty="0" err="1">
                <a:latin typeface="Arial"/>
                <a:ea typeface="Times New Roman" charset="0"/>
                <a:cs typeface="Arial"/>
              </a:rPr>
              <a:t>Тиймээс</a:t>
            </a:r>
            <a:r>
              <a:rPr lang="en-US" sz="2800" b="1" dirty="0">
                <a:latin typeface="Arial"/>
                <a:ea typeface="Times New Roman" charset="0"/>
                <a:cs typeface="Arial"/>
              </a:rPr>
              <a:t> </a:t>
            </a:r>
            <a:r>
              <a:rPr lang="en-US" sz="2800" b="1" dirty="0" err="1">
                <a:latin typeface="Arial"/>
                <a:ea typeface="Times New Roman" charset="0"/>
                <a:cs typeface="Arial"/>
              </a:rPr>
              <a:t>бид</a:t>
            </a:r>
            <a:r>
              <a:rPr lang="en-US" sz="2800" b="1" dirty="0">
                <a:latin typeface="Arial"/>
                <a:ea typeface="Times New Roman" charset="0"/>
                <a:cs typeface="Arial"/>
              </a:rPr>
              <a:t> </a:t>
            </a:r>
            <a:r>
              <a:rPr lang="en-US" sz="2800" b="1" dirty="0" err="1">
                <a:latin typeface="Arial"/>
                <a:ea typeface="Times New Roman" charset="0"/>
                <a:cs typeface="Arial"/>
              </a:rPr>
              <a:t>ч</a:t>
            </a:r>
            <a:r>
              <a:rPr lang="en-US" sz="2800" b="1" dirty="0">
                <a:latin typeface="Arial"/>
                <a:ea typeface="Times New Roman" charset="0"/>
                <a:cs typeface="Arial"/>
              </a:rPr>
              <a:t> </a:t>
            </a:r>
            <a:r>
              <a:rPr lang="en-US" sz="2800" b="1" dirty="0" err="1">
                <a:latin typeface="Arial"/>
                <a:ea typeface="Times New Roman" charset="0"/>
                <a:cs typeface="Arial"/>
              </a:rPr>
              <a:t>гэсэн</a:t>
            </a:r>
            <a:r>
              <a:rPr lang="en-US" sz="2800" b="1" dirty="0">
                <a:latin typeface="Arial"/>
                <a:ea typeface="Times New Roman" charset="0"/>
                <a:cs typeface="Arial"/>
              </a:rPr>
              <a:t> </a:t>
            </a:r>
            <a:r>
              <a:rPr lang="en-US" sz="2800" b="1" dirty="0" err="1">
                <a:latin typeface="Arial"/>
                <a:ea typeface="Times New Roman" charset="0"/>
                <a:cs typeface="Arial"/>
              </a:rPr>
              <a:t>Хуулийн</a:t>
            </a:r>
            <a:r>
              <a:rPr lang="en-US" sz="2800" b="1" dirty="0">
                <a:latin typeface="Arial"/>
                <a:ea typeface="Times New Roman" charset="0"/>
                <a:cs typeface="Arial"/>
              </a:rPr>
              <a:t> </a:t>
            </a:r>
            <a:r>
              <a:rPr lang="en-US" sz="2800" b="1" dirty="0" err="1">
                <a:latin typeface="Arial"/>
                <a:ea typeface="Times New Roman" charset="0"/>
                <a:cs typeface="Arial"/>
              </a:rPr>
              <a:t>үйлсээр</a:t>
            </a:r>
            <a:r>
              <a:rPr lang="en-US" sz="2800" b="1" dirty="0">
                <a:latin typeface="Arial"/>
                <a:ea typeface="Times New Roman" charset="0"/>
                <a:cs typeface="Arial"/>
              </a:rPr>
              <a:t> </a:t>
            </a:r>
            <a:r>
              <a:rPr lang="en-US" sz="2800" b="1" dirty="0" err="1">
                <a:latin typeface="Arial"/>
                <a:ea typeface="Times New Roman" charset="0"/>
                <a:cs typeface="Arial"/>
              </a:rPr>
              <a:t>бус</a:t>
            </a:r>
            <a:r>
              <a:rPr lang="en-US" sz="2800" b="1" dirty="0">
                <a:latin typeface="Arial"/>
                <a:ea typeface="Times New Roman" charset="0"/>
                <a:cs typeface="Arial"/>
              </a:rPr>
              <a:t>, </a:t>
            </a:r>
            <a:r>
              <a:rPr lang="en-US" sz="2800" b="1" dirty="0" err="1">
                <a:latin typeface="Arial"/>
                <a:ea typeface="Times New Roman" charset="0"/>
                <a:cs typeface="Arial"/>
              </a:rPr>
              <a:t>харин</a:t>
            </a:r>
            <a:r>
              <a:rPr lang="en-US" sz="2800" b="1" dirty="0">
                <a:latin typeface="Arial"/>
                <a:ea typeface="Times New Roman" charset="0"/>
                <a:cs typeface="Arial"/>
              </a:rPr>
              <a:t> </a:t>
            </a:r>
            <a:r>
              <a:rPr lang="en-US" sz="2800" b="1" dirty="0" err="1">
                <a:latin typeface="Arial"/>
                <a:ea typeface="Times New Roman" charset="0"/>
                <a:cs typeface="Arial"/>
              </a:rPr>
              <a:t>Христэд</a:t>
            </a:r>
            <a:r>
              <a:rPr lang="en-US" sz="2800" b="1" dirty="0">
                <a:latin typeface="Arial"/>
                <a:ea typeface="Times New Roman" charset="0"/>
                <a:cs typeface="Arial"/>
              </a:rPr>
              <a:t> </a:t>
            </a:r>
            <a:r>
              <a:rPr lang="en-US" sz="2800" b="1" dirty="0" err="1">
                <a:latin typeface="Arial"/>
                <a:ea typeface="Times New Roman" charset="0"/>
                <a:cs typeface="Arial"/>
              </a:rPr>
              <a:t>итгэх</a:t>
            </a:r>
            <a:r>
              <a:rPr lang="en-US" sz="2800" b="1" dirty="0">
                <a:latin typeface="Arial"/>
                <a:ea typeface="Times New Roman" charset="0"/>
                <a:cs typeface="Arial"/>
              </a:rPr>
              <a:t> </a:t>
            </a:r>
            <a:r>
              <a:rPr lang="en-US" sz="2800" b="1" dirty="0" err="1">
                <a:latin typeface="Arial"/>
                <a:ea typeface="Times New Roman" charset="0"/>
                <a:cs typeface="Arial"/>
              </a:rPr>
              <a:t>итгэлээр</a:t>
            </a:r>
            <a:r>
              <a:rPr lang="en-US" sz="2800" b="1" dirty="0">
                <a:latin typeface="Arial"/>
                <a:ea typeface="Times New Roman" charset="0"/>
                <a:cs typeface="Arial"/>
              </a:rPr>
              <a:t> </a:t>
            </a:r>
            <a:r>
              <a:rPr lang="en-US" sz="2800" b="1" dirty="0" err="1">
                <a:latin typeface="Arial"/>
                <a:ea typeface="Times New Roman" charset="0"/>
                <a:cs typeface="Arial"/>
              </a:rPr>
              <a:t>зөвтгөгдөхийн</a:t>
            </a:r>
            <a:r>
              <a:rPr lang="en-US" sz="2800" b="1" dirty="0">
                <a:latin typeface="Arial"/>
                <a:ea typeface="Times New Roman" charset="0"/>
                <a:cs typeface="Arial"/>
              </a:rPr>
              <a:t> </a:t>
            </a:r>
            <a:r>
              <a:rPr lang="en-US" sz="2800" b="1" dirty="0" err="1">
                <a:latin typeface="Arial"/>
                <a:ea typeface="Times New Roman" charset="0"/>
                <a:cs typeface="Arial"/>
              </a:rPr>
              <a:t>тулд</a:t>
            </a:r>
            <a:r>
              <a:rPr lang="en-US" sz="2800" b="1" dirty="0">
                <a:latin typeface="Arial"/>
                <a:ea typeface="Times New Roman" charset="0"/>
                <a:cs typeface="Arial"/>
              </a:rPr>
              <a:t> </a:t>
            </a:r>
            <a:r>
              <a:rPr lang="en-US" sz="2800" b="1" dirty="0" err="1">
                <a:latin typeface="Arial"/>
                <a:ea typeface="Times New Roman" charset="0"/>
                <a:cs typeface="Arial"/>
              </a:rPr>
              <a:t>Христ</a:t>
            </a:r>
            <a:r>
              <a:rPr lang="en-US" sz="2800" b="1" dirty="0">
                <a:latin typeface="Arial"/>
                <a:ea typeface="Times New Roman" charset="0"/>
                <a:cs typeface="Arial"/>
              </a:rPr>
              <a:t> </a:t>
            </a:r>
            <a:r>
              <a:rPr lang="en-US" sz="2800" b="1" dirty="0" err="1">
                <a:latin typeface="Arial"/>
                <a:ea typeface="Times New Roman" charset="0"/>
                <a:cs typeface="Arial"/>
              </a:rPr>
              <a:t>Есүст</a:t>
            </a:r>
            <a:r>
              <a:rPr lang="en-US" sz="2800" b="1" dirty="0">
                <a:latin typeface="Arial"/>
                <a:ea typeface="Times New Roman" charset="0"/>
                <a:cs typeface="Arial"/>
              </a:rPr>
              <a:t> </a:t>
            </a:r>
            <a:r>
              <a:rPr lang="en-US" sz="2800" b="1" dirty="0" err="1">
                <a:latin typeface="Arial"/>
                <a:ea typeface="Times New Roman" charset="0"/>
                <a:cs typeface="Arial"/>
              </a:rPr>
              <a:t>итгэсэн</a:t>
            </a:r>
            <a:r>
              <a:rPr lang="en-US" sz="2800" b="1" dirty="0">
                <a:latin typeface="Arial"/>
                <a:ea typeface="Times New Roman" charset="0"/>
                <a:cs typeface="Arial"/>
              </a:rPr>
              <a:t> </a:t>
            </a:r>
            <a:r>
              <a:rPr lang="en-US" sz="2800" b="1" dirty="0" err="1">
                <a:latin typeface="Arial"/>
                <a:ea typeface="Times New Roman" charset="0"/>
                <a:cs typeface="Arial"/>
              </a:rPr>
              <a:t>шүү</a:t>
            </a:r>
            <a:r>
              <a:rPr lang="en-US" sz="2800" b="1" dirty="0">
                <a:latin typeface="Arial"/>
                <a:ea typeface="Times New Roman" charset="0"/>
                <a:cs typeface="Arial"/>
              </a:rPr>
              <a:t> </a:t>
            </a:r>
            <a:r>
              <a:rPr lang="en-US" sz="2800" b="1" dirty="0" err="1">
                <a:latin typeface="Arial"/>
                <a:ea typeface="Times New Roman" charset="0"/>
                <a:cs typeface="Arial"/>
              </a:rPr>
              <a:t>дээ</a:t>
            </a:r>
            <a:r>
              <a:rPr lang="en-US" sz="2800" b="1" dirty="0">
                <a:latin typeface="Arial"/>
                <a:ea typeface="Times New Roman" charset="0"/>
                <a:cs typeface="Arial"/>
              </a:rPr>
              <a:t>. </a:t>
            </a:r>
            <a:r>
              <a:rPr lang="en-US" sz="2800" b="1" dirty="0" err="1">
                <a:latin typeface="Arial"/>
                <a:ea typeface="Times New Roman" charset="0"/>
                <a:cs typeface="Arial"/>
              </a:rPr>
              <a:t>Яагаад</a:t>
            </a:r>
            <a:r>
              <a:rPr lang="en-US" sz="2800" b="1" dirty="0">
                <a:latin typeface="Arial"/>
                <a:ea typeface="Times New Roman" charset="0"/>
                <a:cs typeface="Arial"/>
              </a:rPr>
              <a:t> </a:t>
            </a:r>
            <a:r>
              <a:rPr lang="en-US" sz="2800" b="1" dirty="0" err="1">
                <a:latin typeface="Arial"/>
                <a:ea typeface="Times New Roman" charset="0"/>
                <a:cs typeface="Arial"/>
              </a:rPr>
              <a:t>гэвэл</a:t>
            </a:r>
            <a:r>
              <a:rPr lang="en-US" sz="2800" b="1" dirty="0">
                <a:latin typeface="Arial"/>
                <a:ea typeface="Times New Roman" charset="0"/>
                <a:cs typeface="Arial"/>
              </a:rPr>
              <a:t> </a:t>
            </a:r>
            <a:r>
              <a:rPr lang="en-US" sz="2800" b="1" dirty="0" err="1">
                <a:latin typeface="Arial"/>
                <a:ea typeface="Times New Roman" charset="0"/>
                <a:cs typeface="Arial"/>
              </a:rPr>
              <a:t>нэг</a:t>
            </a:r>
            <a:r>
              <a:rPr lang="en-US" sz="2800" b="1" dirty="0">
                <a:latin typeface="Arial"/>
                <a:ea typeface="Times New Roman" charset="0"/>
                <a:cs typeface="Arial"/>
              </a:rPr>
              <a:t> </a:t>
            </a:r>
            <a:r>
              <a:rPr lang="en-US" sz="2800" b="1" dirty="0" err="1">
                <a:latin typeface="Arial"/>
                <a:ea typeface="Times New Roman" charset="0"/>
                <a:cs typeface="Arial"/>
              </a:rPr>
              <a:t>ч</a:t>
            </a:r>
            <a:r>
              <a:rPr lang="en-US" sz="2800" b="1" dirty="0">
                <a:latin typeface="Arial"/>
                <a:ea typeface="Times New Roman" charset="0"/>
                <a:cs typeface="Arial"/>
              </a:rPr>
              <a:t> </a:t>
            </a:r>
            <a:r>
              <a:rPr lang="en-US" sz="2800" b="1" dirty="0" err="1">
                <a:latin typeface="Arial"/>
                <a:ea typeface="Times New Roman" charset="0"/>
                <a:cs typeface="Arial"/>
              </a:rPr>
              <a:t>махан</a:t>
            </a:r>
            <a:r>
              <a:rPr lang="en-US" sz="2800" b="1" dirty="0">
                <a:latin typeface="Arial"/>
                <a:ea typeface="Times New Roman" charset="0"/>
                <a:cs typeface="Arial"/>
              </a:rPr>
              <a:t> </a:t>
            </a:r>
            <a:r>
              <a:rPr lang="en-US" sz="2800" b="1" dirty="0" err="1">
                <a:latin typeface="Arial"/>
                <a:ea typeface="Times New Roman" charset="0"/>
                <a:cs typeface="Arial"/>
              </a:rPr>
              <a:t>бие</a:t>
            </a:r>
            <a:r>
              <a:rPr lang="en-US" sz="2800" b="1" dirty="0">
                <a:latin typeface="Arial"/>
                <a:ea typeface="Times New Roman" charset="0"/>
                <a:cs typeface="Arial"/>
              </a:rPr>
              <a:t> </a:t>
            </a:r>
            <a:r>
              <a:rPr lang="en-US" sz="2800" b="1" dirty="0" err="1">
                <a:latin typeface="Arial"/>
                <a:ea typeface="Times New Roman" charset="0"/>
                <a:cs typeface="Arial"/>
              </a:rPr>
              <a:t>Хуулийн</a:t>
            </a:r>
            <a:r>
              <a:rPr lang="en-US" sz="2800" b="1" dirty="0">
                <a:latin typeface="Arial"/>
                <a:ea typeface="Times New Roman" charset="0"/>
                <a:cs typeface="Arial"/>
              </a:rPr>
              <a:t> </a:t>
            </a:r>
            <a:r>
              <a:rPr lang="en-US" sz="2800" b="1" dirty="0" err="1">
                <a:latin typeface="Arial"/>
                <a:ea typeface="Times New Roman" charset="0"/>
                <a:cs typeface="Arial"/>
              </a:rPr>
              <a:t>үйлсээр</a:t>
            </a:r>
            <a:r>
              <a:rPr lang="en-US" sz="2800" b="1" dirty="0">
                <a:latin typeface="Arial"/>
                <a:ea typeface="Times New Roman" charset="0"/>
                <a:cs typeface="Arial"/>
              </a:rPr>
              <a:t> </a:t>
            </a:r>
            <a:r>
              <a:rPr lang="en-US" sz="2800" b="1" dirty="0" err="1">
                <a:latin typeface="Arial"/>
                <a:ea typeface="Times New Roman" charset="0"/>
                <a:cs typeface="Arial"/>
              </a:rPr>
              <a:t>зөвтгөгдөхгүй</a:t>
            </a:r>
            <a:r>
              <a:rPr lang="en-US" sz="2800" b="1" dirty="0">
                <a:latin typeface="Arial"/>
                <a:ea typeface="Times New Roman" charset="0"/>
                <a:cs typeface="Arial"/>
              </a:rPr>
              <a:t>. </a:t>
            </a:r>
            <a:r>
              <a:rPr lang="en-US" altLang="zh-CN" sz="2800" b="1" dirty="0">
                <a:latin typeface="Arial"/>
                <a:ea typeface="SimSun" pitchFamily="2" charset="-122"/>
                <a:cs typeface="Arial"/>
              </a:rPr>
              <a:t>” </a:t>
            </a:r>
            <a:endParaRPr lang="en-US" altLang="zh-CN" sz="2800" b="1" dirty="0">
              <a:latin typeface="Arial"/>
              <a:ea typeface="SimSun" pitchFamily="2" charset="-122"/>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additive="base">
                                        <p:cTn id="13" dur="500" fill="hold"/>
                                        <p:tgtEl>
                                          <p:spTgt spid="19459"/>
                                        </p:tgtEl>
                                        <p:attrNameLst>
                                          <p:attrName>ppt_x</p:attrName>
                                        </p:attrNameLst>
                                      </p:cBhvr>
                                      <p:tavLst>
                                        <p:tav tm="0">
                                          <p:val>
                                            <p:strVal val="1+#ppt_w/2"/>
                                          </p:val>
                                        </p:tav>
                                        <p:tav tm="100000">
                                          <p:val>
                                            <p:strVal val="#ppt_x"/>
                                          </p:val>
                                        </p:tav>
                                      </p:tavLst>
                                    </p:anim>
                                    <p:anim calcmode="lin" valueType="num">
                                      <p:cBhvr additive="base">
                                        <p:cTn id="14"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descr="EXPTEXTB"/>
          <p:cNvSpPr txBox="1">
            <a:spLocks noChangeArrowheads="1"/>
          </p:cNvSpPr>
          <p:nvPr/>
        </p:nvSpPr>
        <p:spPr bwMode="auto">
          <a:xfrm>
            <a:off x="685800" y="381000"/>
            <a:ext cx="8305800" cy="2776538"/>
          </a:xfrm>
          <a:prstGeom prst="rect">
            <a:avLst/>
          </a:prstGeom>
          <a:blipFill dpi="0" rotWithShape="0">
            <a:blip r:embed="rId2"/>
            <a:srcRect/>
            <a:tile tx="0" ty="0" sx="100000" sy="100000" flip="none" algn="tl"/>
          </a:blip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Дүгнэлт:</a:t>
            </a:r>
          </a:p>
          <a:p>
            <a:pPr algn="ctr" eaLnBrk="1" hangingPunct="1"/>
            <a:r>
              <a:rPr lang="en-US" altLang="zh-CN" sz="3200" b="1">
                <a:solidFill>
                  <a:srgbClr val="000000"/>
                </a:solidFill>
                <a:latin typeface="Arial" charset="0"/>
                <a:ea typeface="SimSun" charset="0"/>
                <a:cs typeface="SimSun" charset="0"/>
              </a:rPr>
              <a:t>Paul </a:t>
            </a:r>
            <a:r>
              <a:rPr lang="en-US" sz="3200" b="1">
                <a:solidFill>
                  <a:srgbClr val="000000"/>
                </a:solidFill>
                <a:latin typeface="Arial" charset="0"/>
                <a:ea typeface="SimSun" charset="0"/>
                <a:cs typeface="SimSun" charset="0"/>
              </a:rPr>
              <a:t>defends his apostleship and </a:t>
            </a:r>
            <a:r>
              <a:rPr lang="en-US" sz="3200" b="1" i="1">
                <a:solidFill>
                  <a:srgbClr val="000000"/>
                </a:solidFill>
                <a:latin typeface="Arial" charset="0"/>
                <a:ea typeface="SimSun" charset="0"/>
                <a:cs typeface="SimSun" charset="0"/>
              </a:rPr>
              <a:t>justification by faith</a:t>
            </a:r>
            <a:r>
              <a:rPr lang="en-US" sz="3200" b="1">
                <a:solidFill>
                  <a:srgbClr val="000000"/>
                </a:solidFill>
                <a:latin typeface="Arial" charset="0"/>
                <a:ea typeface="SimSun" charset="0"/>
                <a:cs typeface="SimSun" charset="0"/>
              </a:rPr>
              <a:t> so that the Galatians would not seek salvation through adherence to the law</a:t>
            </a:r>
            <a:r>
              <a:rPr lang="en-US" altLang="zh-CN" sz="3200" b="1">
                <a:solidFill>
                  <a:srgbClr val="000000"/>
                </a:solidFill>
                <a:latin typeface="Arial" charset="0"/>
                <a:ea typeface="SimSun" charset="0"/>
                <a:cs typeface="SimSun" charset="0"/>
              </a:rPr>
              <a:t>.</a:t>
            </a:r>
            <a:r>
              <a:rPr lang="en-US" altLang="zh-CN" sz="2800" b="1">
                <a:solidFill>
                  <a:srgbClr val="000000"/>
                </a:solidFill>
                <a:latin typeface="Arial" charset="0"/>
                <a:ea typeface="SimSun" charset="0"/>
                <a:cs typeface="SimSun" charset="0"/>
              </a:rPr>
              <a:t> </a:t>
            </a:r>
            <a:endParaRPr lang="en-US" sz="2800" b="1">
              <a:solidFill>
                <a:srgbClr val="000000"/>
              </a:solidFill>
              <a:latin typeface="Arial" charset="0"/>
              <a:ea typeface="SimSun" charset="0"/>
              <a:cs typeface="SimSun" charset="0"/>
            </a:endParaRPr>
          </a:p>
        </p:txBody>
      </p:sp>
      <p:sp>
        <p:nvSpPr>
          <p:cNvPr id="22531" name="Text Box 3"/>
          <p:cNvSpPr txBox="1">
            <a:spLocks noChangeArrowheads="1"/>
          </p:cNvSpPr>
          <p:nvPr/>
        </p:nvSpPr>
        <p:spPr bwMode="auto">
          <a:xfrm>
            <a:off x="762000" y="3352800"/>
            <a:ext cx="8229600" cy="3268663"/>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Хэрэгжүүлэлт:</a:t>
            </a:r>
            <a:endParaRPr lang="en-US" altLang="zh-CN" sz="4000">
              <a:solidFill>
                <a:srgbClr val="542A00"/>
              </a:solidFill>
              <a:effectLst>
                <a:outerShdw blurRad="38100" dist="38100" dir="2700000" algn="tl">
                  <a:srgbClr val="DDDDDD"/>
                </a:outerShdw>
              </a:effectLst>
              <a:latin typeface="Arial" charset="0"/>
              <a:ea typeface="SimSun" charset="0"/>
              <a:cs typeface="SimSun" charset="0"/>
            </a:endParaRPr>
          </a:p>
          <a:p>
            <a:pPr algn="ctr" eaLnBrk="1" hangingPunct="1"/>
            <a:r>
              <a:rPr lang="en-US" altLang="zh-CN" sz="3200" b="1">
                <a:solidFill>
                  <a:srgbClr val="070000"/>
                </a:solidFill>
                <a:latin typeface="Arial" charset="0"/>
                <a:ea typeface="SimSun" charset="0"/>
                <a:cs typeface="SimSun" charset="0"/>
              </a:rPr>
              <a:t>Итгэлээр л аврагддаг тухай сургаалд та өөр юм нэмдэг үү? — баптисм, хэлээр ярих, сайн үйлс?</a:t>
            </a:r>
            <a:endParaRPr lang="en-US" altLang="zh-CN" sz="3200">
              <a:solidFill>
                <a:srgbClr val="070000"/>
              </a:solidFill>
              <a:latin typeface="Arial" charset="0"/>
              <a:ea typeface="SimSun" charset="0"/>
              <a:cs typeface="SimSun" charset="0"/>
            </a:endParaRPr>
          </a:p>
          <a:p>
            <a:pPr algn="ctr" eaLnBrk="1" hangingPunct="1">
              <a:spcBef>
                <a:spcPct val="0"/>
              </a:spcBef>
            </a:pPr>
            <a:r>
              <a:rPr lang="en-US" altLang="zh-CN" sz="3200" b="1">
                <a:solidFill>
                  <a:srgbClr val="070000"/>
                </a:solidFill>
                <a:latin typeface="Arial" charset="0"/>
                <a:ea typeface="SimSun" charset="0"/>
                <a:cs typeface="SimSun" charset="0"/>
              </a:rPr>
              <a:t>Таны итгэл Христ дээр байна уу, эсвэл шашинлаг сэтгэлгээн дээр байна уу?</a:t>
            </a:r>
            <a:r>
              <a:rPr lang="en-US" altLang="zh-CN" sz="3200">
                <a:solidFill>
                  <a:srgbClr val="070000"/>
                </a:solidFill>
                <a:latin typeface="Arial" charset="0"/>
                <a:ea typeface="SimSun" charset="0"/>
                <a:cs typeface="SimSun" charset="0"/>
              </a:rPr>
              <a:t> </a:t>
            </a:r>
            <a:endParaRPr lang="en-US" sz="3200">
              <a:solidFill>
                <a:srgbClr val="070000"/>
              </a:solidFill>
              <a:latin typeface="Arial" charset="0"/>
              <a:ea typeface="SimSun" charset="0"/>
              <a:cs typeface="SimSu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p:cTn id="13" dur="500" fill="hold"/>
                                        <p:tgtEl>
                                          <p:spTgt spid="22531"/>
                                        </p:tgtEl>
                                        <p:attrNameLst>
                                          <p:attrName>ppt_w</p:attrName>
                                        </p:attrNameLst>
                                      </p:cBhvr>
                                      <p:tavLst>
                                        <p:tav tm="0">
                                          <p:val>
                                            <p:fltVal val="0"/>
                                          </p:val>
                                        </p:tav>
                                        <p:tav tm="100000">
                                          <p:val>
                                            <p:strVal val="#ppt_w"/>
                                          </p:val>
                                        </p:tav>
                                      </p:tavLst>
                                    </p:anim>
                                    <p:anim calcmode="lin" valueType="num">
                                      <p:cBhvr>
                                        <p:cTn id="14" dur="500" fill="hold"/>
                                        <p:tgtEl>
                                          <p:spTgt spid="225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Text Box 14"/>
          <p:cNvSpPr txBox="1">
            <a:spLocks noChangeArrowheads="1"/>
          </p:cNvSpPr>
          <p:nvPr/>
        </p:nvSpPr>
        <p:spPr bwMode="auto">
          <a:xfrm>
            <a:off x="1524000" y="330200"/>
            <a:ext cx="6629400" cy="5842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200" b="1">
                <a:solidFill>
                  <a:srgbClr val="542A00"/>
                </a:solidFill>
                <a:effectLst>
                  <a:outerShdw blurRad="38100" dist="38100" dir="2700000" algn="tl">
                    <a:srgbClr val="DDDDDD"/>
                  </a:outerShdw>
                </a:effectLst>
                <a:latin typeface="Arial" charset="0"/>
              </a:rPr>
              <a:t>1-р асуудал: Хуульчлал</a:t>
            </a:r>
            <a:endParaRPr lang="en-GB" sz="3200" b="1">
              <a:solidFill>
                <a:srgbClr val="542A00"/>
              </a:solidFill>
              <a:effectLst>
                <a:outerShdw blurRad="38100" dist="38100" dir="2700000" algn="tl">
                  <a:srgbClr val="DDDDDD"/>
                </a:outerShdw>
              </a:effectLst>
              <a:latin typeface="Arial" charset="0"/>
            </a:endParaRPr>
          </a:p>
        </p:txBody>
      </p:sp>
      <p:sp>
        <p:nvSpPr>
          <p:cNvPr id="16399" name="Text Box 15" descr="EXPTEXTB"/>
          <p:cNvSpPr txBox="1">
            <a:spLocks noChangeArrowheads="1"/>
          </p:cNvSpPr>
          <p:nvPr/>
        </p:nvSpPr>
        <p:spPr bwMode="auto">
          <a:xfrm>
            <a:off x="838200" y="990600"/>
            <a:ext cx="8153400" cy="1274763"/>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b="1" u="sng">
                <a:latin typeface="Arial" charset="0"/>
              </a:rPr>
              <a:t>Тодорхойлолт:</a:t>
            </a:r>
          </a:p>
          <a:p>
            <a:pPr eaLnBrk="1" hangingPunct="1"/>
            <a:r>
              <a:rPr lang="ja-JP" altLang="en-GB">
                <a:latin typeface="Arial" charset="0"/>
              </a:rPr>
              <a:t>“</a:t>
            </a:r>
            <a:r>
              <a:rPr lang="en-GB">
                <a:latin typeface="Arial" charset="0"/>
              </a:rPr>
              <a:t>Хуульчлал</a:t>
            </a:r>
            <a:r>
              <a:rPr lang="ja-JP" altLang="en-GB">
                <a:latin typeface="Arial" charset="0"/>
              </a:rPr>
              <a:t>”</a:t>
            </a:r>
            <a:r>
              <a:rPr lang="en-GB">
                <a:latin typeface="Arial" charset="0"/>
              </a:rPr>
              <a:t> </a:t>
            </a:r>
            <a:r>
              <a:rPr lang="en-US">
                <a:latin typeface="Arial" charset="0"/>
              </a:rPr>
              <a:t>гэдэг нь Бурханы тааллыг сайн үйлс, дуулгавартай байснаараа олж авна гэдэг бодол юм.</a:t>
            </a:r>
            <a:endParaRPr lang="en-GB">
              <a:latin typeface="Arial" charset="0"/>
            </a:endParaRPr>
          </a:p>
        </p:txBody>
      </p:sp>
      <p:sp>
        <p:nvSpPr>
          <p:cNvPr id="16400" name="Text Box 16"/>
          <p:cNvSpPr txBox="1">
            <a:spLocks noChangeArrowheads="1"/>
          </p:cNvSpPr>
          <p:nvPr/>
        </p:nvSpPr>
        <p:spPr bwMode="auto">
          <a:xfrm>
            <a:off x="838200" y="2209800"/>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b="1" u="sng">
                <a:latin typeface="Arial" charset="0"/>
              </a:rPr>
              <a:t>Галатад:</a:t>
            </a:r>
          </a:p>
          <a:p>
            <a:pPr eaLnBrk="1" hangingPunct="1"/>
            <a:r>
              <a:rPr lang="en-US">
                <a:latin typeface="Arial" charset="0"/>
              </a:rPr>
              <a:t>Хуулийг ёсчлон дагаснаар Бурханы ивээлийг хүсэх</a:t>
            </a:r>
            <a:endParaRPr lang="en-GB">
              <a:latin typeface="Arial" charset="0"/>
            </a:endParaRPr>
          </a:p>
        </p:txBody>
      </p:sp>
      <p:sp>
        <p:nvSpPr>
          <p:cNvPr id="16401" name="Text Box 17"/>
          <p:cNvSpPr txBox="1">
            <a:spLocks noChangeArrowheads="1"/>
          </p:cNvSpPr>
          <p:nvPr/>
        </p:nvSpPr>
        <p:spPr bwMode="auto">
          <a:xfrm>
            <a:off x="838200" y="3124200"/>
            <a:ext cx="81534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b="1" u="sng">
                <a:latin typeface="Arial" charset="0"/>
              </a:rPr>
              <a:t>Өнөөдөр:</a:t>
            </a:r>
          </a:p>
          <a:p>
            <a:pPr eaLnBrk="1" hangingPunct="1"/>
            <a:r>
              <a:rPr lang="en-US">
                <a:latin typeface="Arial" charset="0"/>
              </a:rPr>
              <a:t>Бурханы болон бусдын тавьдаг шаардлагад нийцүүлэн Христчин амьдралаар амьдрах – дуулгавартай байдал, үйлчлэх, золиослох гэх мэт.</a:t>
            </a:r>
            <a:endParaRPr lang="en-GB">
              <a:latin typeface="Arial" charset="0"/>
            </a:endParaRPr>
          </a:p>
        </p:txBody>
      </p:sp>
      <p:sp>
        <p:nvSpPr>
          <p:cNvPr id="16402" name="Text Box 18"/>
          <p:cNvSpPr txBox="1">
            <a:spLocks noChangeArrowheads="1"/>
          </p:cNvSpPr>
          <p:nvPr/>
        </p:nvSpPr>
        <p:spPr bwMode="auto">
          <a:xfrm>
            <a:off x="838200" y="4724400"/>
            <a:ext cx="82296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b="1" u="sng">
                <a:latin typeface="Arial" charset="0"/>
              </a:rPr>
              <a:t>Сургамж:</a:t>
            </a:r>
          </a:p>
          <a:p>
            <a:pPr eaLnBrk="1" hangingPunct="1"/>
            <a:r>
              <a:rPr lang="en-US">
                <a:latin typeface="Arial" charset="0"/>
              </a:rPr>
              <a:t>Бурханд талархсан сэтгэлээс бидний үйлчлэл гарах ёстой. Үйлчлэл нь бидний нүглийг зайлуулж, биднийг чөлөөлж чадахгүй.</a:t>
            </a:r>
            <a:endParaRPr lang="en-GB">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animEffect transition="in" filter="checkerboard(across)">
                                      <p:cBhvr>
                                        <p:cTn id="7" dur="500"/>
                                        <p:tgtEl>
                                          <p:spTgt spid="163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400"/>
                                        </p:tgtEl>
                                        <p:attrNameLst>
                                          <p:attrName>style.visibility</p:attrName>
                                        </p:attrNameLst>
                                      </p:cBhvr>
                                      <p:to>
                                        <p:strVal val="visible"/>
                                      </p:to>
                                    </p:set>
                                    <p:animEffect transition="in" filter="checkerboard(across)">
                                      <p:cBhvr>
                                        <p:cTn id="12" dur="500"/>
                                        <p:tgtEl>
                                          <p:spTgt spid="164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401"/>
                                        </p:tgtEl>
                                        <p:attrNameLst>
                                          <p:attrName>style.visibility</p:attrName>
                                        </p:attrNameLst>
                                      </p:cBhvr>
                                      <p:to>
                                        <p:strVal val="visible"/>
                                      </p:to>
                                    </p:set>
                                    <p:animEffect transition="in" filter="checkerboard(across)">
                                      <p:cBhvr>
                                        <p:cTn id="17" dur="500"/>
                                        <p:tgtEl>
                                          <p:spTgt spid="164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402"/>
                                        </p:tgtEl>
                                        <p:attrNameLst>
                                          <p:attrName>style.visibility</p:attrName>
                                        </p:attrNameLst>
                                      </p:cBhvr>
                                      <p:to>
                                        <p:strVal val="visible"/>
                                      </p:to>
                                    </p:set>
                                    <p:animEffect transition="in" filter="checkerboard(across)">
                                      <p:cBhvr>
                                        <p:cTn id="22" dur="500"/>
                                        <p:tgtEl>
                                          <p:spTgt spid="1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animBg="1" autoUpdateAnimBg="0"/>
      <p:bldP spid="16400" grpId="0" autoUpdateAnimBg="0"/>
      <p:bldP spid="16401" grpId="0" autoUpdateAnimBg="0"/>
      <p:bldP spid="1640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752600" y="381000"/>
            <a:ext cx="6477000" cy="57943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3200" b="1">
                <a:solidFill>
                  <a:srgbClr val="542A00"/>
                </a:solidFill>
                <a:effectLst>
                  <a:outerShdw blurRad="38100" dist="38100" dir="2700000" algn="tl">
                    <a:srgbClr val="DDDDDD"/>
                  </a:outerShdw>
                </a:effectLst>
                <a:latin typeface="Arial" charset="0"/>
              </a:rPr>
              <a:t>2-р асуудал: Бүлэглэлд орох </a:t>
            </a:r>
            <a:endParaRPr lang="en-GB" sz="3200" b="1">
              <a:solidFill>
                <a:srgbClr val="542A00"/>
              </a:solidFill>
              <a:effectLst>
                <a:outerShdw blurRad="38100" dist="38100" dir="2700000" algn="tl">
                  <a:srgbClr val="DDDDDD"/>
                </a:outerShdw>
              </a:effectLst>
              <a:latin typeface="Arial" charset="0"/>
            </a:endParaRPr>
          </a:p>
        </p:txBody>
      </p:sp>
      <p:sp>
        <p:nvSpPr>
          <p:cNvPr id="27651" name="Text Box 3" descr="EXPTEXTB"/>
          <p:cNvSpPr txBox="1">
            <a:spLocks noChangeArrowheads="1"/>
          </p:cNvSpPr>
          <p:nvPr/>
        </p:nvSpPr>
        <p:spPr bwMode="auto">
          <a:xfrm>
            <a:off x="838200" y="990600"/>
            <a:ext cx="8153400" cy="1274763"/>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b="1" u="sng">
                <a:latin typeface="Arial" charset="0"/>
              </a:rPr>
              <a:t>Definition:</a:t>
            </a:r>
          </a:p>
          <a:p>
            <a:pPr eaLnBrk="1" hangingPunct="1"/>
            <a:r>
              <a:rPr lang="ja-JP" altLang="en-GB">
                <a:latin typeface="Arial" charset="0"/>
              </a:rPr>
              <a:t>“</a:t>
            </a:r>
            <a:r>
              <a:rPr lang="en-GB">
                <a:latin typeface="Arial" charset="0"/>
              </a:rPr>
              <a:t>Бүлэглэлд орох</a:t>
            </a:r>
            <a:r>
              <a:rPr lang="ja-JP" altLang="en-GB">
                <a:latin typeface="Arial" charset="0"/>
              </a:rPr>
              <a:t>”</a:t>
            </a:r>
            <a:r>
              <a:rPr lang="en-GB">
                <a:latin typeface="Arial" charset="0"/>
              </a:rPr>
              <a:t> </a:t>
            </a:r>
            <a:r>
              <a:rPr lang="en-US">
                <a:latin typeface="Arial" charset="0"/>
              </a:rPr>
              <a:t>бид зөв шашин шүтдэг нь гэж омгорхох үзэл</a:t>
            </a:r>
            <a:endParaRPr lang="en-GB">
              <a:latin typeface="Arial" charset="0"/>
            </a:endParaRPr>
          </a:p>
        </p:txBody>
      </p:sp>
      <p:sp>
        <p:nvSpPr>
          <p:cNvPr id="27652" name="Text Box 4"/>
          <p:cNvSpPr txBox="1">
            <a:spLocks noChangeArrowheads="1"/>
          </p:cNvSpPr>
          <p:nvPr/>
        </p:nvSpPr>
        <p:spPr bwMode="auto">
          <a:xfrm>
            <a:off x="838200" y="2209800"/>
            <a:ext cx="82296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GB" b="1" u="sng">
                <a:latin typeface="Arial" charset="0"/>
              </a:rPr>
              <a:t>Галатад</a:t>
            </a:r>
            <a:r>
              <a:rPr lang="en-US" b="1" u="sng">
                <a:latin typeface="Arial" charset="0"/>
              </a:rPr>
              <a:t>:</a:t>
            </a:r>
          </a:p>
          <a:p>
            <a:pPr eaLnBrk="1" hangingPunct="1"/>
            <a:r>
              <a:rPr lang="en-US">
                <a:latin typeface="Arial" charset="0"/>
              </a:rPr>
              <a:t>Зөв шашны ёслол үйлдэж байгаагаараа бахархах (зөв хоол иддэг, хөвч хөндүүлсэн гэх мэт)</a:t>
            </a:r>
            <a:endParaRPr lang="en-GB">
              <a:latin typeface="Arial" charset="0"/>
            </a:endParaRPr>
          </a:p>
        </p:txBody>
      </p:sp>
      <p:sp>
        <p:nvSpPr>
          <p:cNvPr id="27653" name="Text Box 5"/>
          <p:cNvSpPr txBox="1">
            <a:spLocks noChangeArrowheads="1"/>
          </p:cNvSpPr>
          <p:nvPr/>
        </p:nvSpPr>
        <p:spPr bwMode="auto">
          <a:xfrm>
            <a:off x="838200" y="3387725"/>
            <a:ext cx="8153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b="1" u="sng">
                <a:latin typeface="Arial" charset="0"/>
              </a:rPr>
              <a:t>Өнөөдөр:</a:t>
            </a:r>
          </a:p>
          <a:p>
            <a:pPr eaLnBrk="1" hangingPunct="1"/>
            <a:r>
              <a:rPr lang="en-US">
                <a:latin typeface="Arial" charset="0"/>
              </a:rPr>
              <a:t>Зөв сургаал, зөв цуглаан, зөв үйлчлэлд өөрийгөө зориулж байгаадаа бахархах</a:t>
            </a:r>
            <a:endParaRPr lang="en-GB">
              <a:latin typeface="Arial" charset="0"/>
            </a:endParaRPr>
          </a:p>
        </p:txBody>
      </p:sp>
      <p:sp>
        <p:nvSpPr>
          <p:cNvPr id="27654" name="Text Box 6"/>
          <p:cNvSpPr txBox="1">
            <a:spLocks noChangeArrowheads="1"/>
          </p:cNvSpPr>
          <p:nvPr/>
        </p:nvSpPr>
        <p:spPr bwMode="auto">
          <a:xfrm>
            <a:off x="838200" y="4622800"/>
            <a:ext cx="82296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b="1" u="sng">
                <a:latin typeface="Arial" charset="0"/>
              </a:rPr>
              <a:t>Сургамж:</a:t>
            </a:r>
          </a:p>
          <a:p>
            <a:pPr eaLnBrk="1" hangingPunct="1"/>
            <a:r>
              <a:rPr lang="en-US">
                <a:latin typeface="Arial" charset="0"/>
              </a:rPr>
              <a:t>Бурханы нигүүлслээр л байгаа болохоос бид сайндаа ийм болоогүй юм.</a:t>
            </a:r>
            <a:endParaRPr lang="en-GB">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checkerboard(across)">
                                      <p:cBhvr>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checkerboard(across)">
                                      <p:cBhvr>
                                        <p:cTn id="12" dur="500"/>
                                        <p:tgtEl>
                                          <p:spTgt spid="27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checkerboard(across)">
                                      <p:cBhvr>
                                        <p:cTn id="17" dur="500"/>
                                        <p:tgtEl>
                                          <p:spTgt spid="276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7654"/>
                                        </p:tgtEl>
                                        <p:attrNameLst>
                                          <p:attrName>style.visibility</p:attrName>
                                        </p:attrNameLst>
                                      </p:cBhvr>
                                      <p:to>
                                        <p:strVal val="visible"/>
                                      </p:to>
                                    </p:set>
                                    <p:animEffect transition="in" filter="checkerboard(across)">
                                      <p:cBhvr>
                                        <p:cTn id="22"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autoUpdateAnimBg="0"/>
      <p:bldP spid="27652" grpId="0" autoUpdateAnimBg="0"/>
      <p:bldP spid="27653" grpId="0" autoUpdateAnimBg="0"/>
      <p:bldP spid="2765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14400" y="1858963"/>
            <a:ext cx="8077200" cy="1098550"/>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6600" b="1">
                <a:solidFill>
                  <a:schemeClr val="tx2"/>
                </a:solidFill>
                <a:latin typeface="Arial" charset="0"/>
              </a:rPr>
              <a:t>1 Тесалоник</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38200" y="152400"/>
            <a:ext cx="8229600" cy="554038"/>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000" b="1" u="sng">
                <a:solidFill>
                  <a:schemeClr val="tx2"/>
                </a:solidFill>
                <a:latin typeface="Arial" charset="0"/>
              </a:rPr>
              <a:t>Тесалоник чуулган хэрхэн бүрдэлдэв?</a:t>
            </a:r>
            <a:endParaRPr lang="en-GB" sz="3000" b="1" u="sng">
              <a:solidFill>
                <a:schemeClr val="tx2"/>
              </a:solidFill>
              <a:latin typeface="Arial" charset="0"/>
            </a:endParaRPr>
          </a:p>
        </p:txBody>
      </p:sp>
      <p:sp>
        <p:nvSpPr>
          <p:cNvPr id="39939" name="Text Box 3"/>
          <p:cNvSpPr txBox="1">
            <a:spLocks noChangeArrowheads="1"/>
          </p:cNvSpPr>
          <p:nvPr/>
        </p:nvSpPr>
        <p:spPr bwMode="auto">
          <a:xfrm>
            <a:off x="990600" y="6858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a:latin typeface="Arial" charset="0"/>
              </a:rPr>
              <a:t>Паул Тимот, Силас нартай тэнд очоод эсэргүүцлийн дараа тэндээс явсан (Үйлс 17:1-10).</a:t>
            </a:r>
            <a:endParaRPr lang="en-GB">
              <a:latin typeface="Arial" charset="0"/>
            </a:endParaRPr>
          </a:p>
        </p:txBody>
      </p:sp>
      <p:sp>
        <p:nvSpPr>
          <p:cNvPr id="29700" name="Text Box 4"/>
          <p:cNvSpPr txBox="1">
            <a:spLocks noChangeArrowheads="1"/>
          </p:cNvSpPr>
          <p:nvPr/>
        </p:nvSpPr>
        <p:spPr bwMode="auto">
          <a:xfrm>
            <a:off x="762000" y="2209800"/>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GB" b="1" u="sng">
                <a:latin typeface="Arial" charset="0"/>
              </a:rPr>
              <a:t>3 долоо хоног үлдсэн:</a:t>
            </a:r>
          </a:p>
        </p:txBody>
      </p:sp>
      <p:sp>
        <p:nvSpPr>
          <p:cNvPr id="29701" name="Text Box 5"/>
          <p:cNvSpPr txBox="1">
            <a:spLocks noChangeArrowheads="1"/>
          </p:cNvSpPr>
          <p:nvPr/>
        </p:nvSpPr>
        <p:spPr bwMode="auto">
          <a:xfrm>
            <a:off x="762000" y="2606675"/>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GB" b="1">
                <a:latin typeface="Arial" charset="0"/>
              </a:rPr>
              <a:t>Давуу тал: </a:t>
            </a:r>
            <a:r>
              <a:rPr lang="en-GB">
                <a:latin typeface="Arial" charset="0"/>
              </a:rPr>
              <a:t>Паул 3 Саббат өдөр синагогт заасан</a:t>
            </a:r>
            <a:r>
              <a:rPr lang="en-US">
                <a:latin typeface="Arial" charset="0"/>
              </a:rPr>
              <a:t> </a:t>
            </a:r>
            <a:r>
              <a:rPr lang="en-GB">
                <a:latin typeface="Arial" charset="0"/>
              </a:rPr>
              <a:t>(Үйлс 17:2).</a:t>
            </a:r>
            <a:endParaRPr lang="en-GB" b="1">
              <a:latin typeface="Arial" charset="0"/>
            </a:endParaRPr>
          </a:p>
        </p:txBody>
      </p:sp>
      <p:sp>
        <p:nvSpPr>
          <p:cNvPr id="29702" name="Text Box 6"/>
          <p:cNvSpPr txBox="1">
            <a:spLocks noChangeArrowheads="1"/>
          </p:cNvSpPr>
          <p:nvPr/>
        </p:nvSpPr>
        <p:spPr bwMode="auto">
          <a:xfrm>
            <a:off x="762000" y="3368675"/>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GB" b="1">
                <a:latin typeface="Arial" charset="0"/>
              </a:rPr>
              <a:t>Сул тал: </a:t>
            </a:r>
            <a:r>
              <a:rPr lang="en-GB">
                <a:latin typeface="Arial" charset="0"/>
              </a:rPr>
              <a:t>Лукын бичсэн Үйлс ном нь хэрэгтэй зүйл дээр төвлөрсөн учраас</a:t>
            </a:r>
          </a:p>
        </p:txBody>
      </p:sp>
      <p:sp>
        <p:nvSpPr>
          <p:cNvPr id="29703" name="Text Box 7"/>
          <p:cNvSpPr txBox="1">
            <a:spLocks noChangeArrowheads="1"/>
          </p:cNvSpPr>
          <p:nvPr/>
        </p:nvSpPr>
        <p:spPr bwMode="auto">
          <a:xfrm>
            <a:off x="762000" y="42672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GB" b="1" u="sng">
                <a:latin typeface="Arial" charset="0"/>
              </a:rPr>
              <a:t>3 сар үлдсэн</a:t>
            </a:r>
            <a:r>
              <a:rPr lang="en-GB" b="1">
                <a:latin typeface="Arial" charset="0"/>
              </a:rPr>
              <a:t> (Nov 50-Jan 51)</a:t>
            </a:r>
            <a:endParaRPr lang="en-GB" b="1" u="sng">
              <a:latin typeface="Arial" charset="0"/>
            </a:endParaRPr>
          </a:p>
        </p:txBody>
      </p:sp>
      <p:sp>
        <p:nvSpPr>
          <p:cNvPr id="29704" name="Text Box 8"/>
          <p:cNvSpPr txBox="1">
            <a:spLocks noChangeArrowheads="1"/>
          </p:cNvSpPr>
          <p:nvPr/>
        </p:nvSpPr>
        <p:spPr bwMode="auto">
          <a:xfrm>
            <a:off x="762000" y="46482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GB" b="1">
                <a:latin typeface="Arial" charset="0"/>
              </a:rPr>
              <a:t>Давуу тал: </a:t>
            </a:r>
            <a:r>
              <a:rPr lang="en-GB">
                <a:latin typeface="Arial" charset="0"/>
              </a:rPr>
              <a:t>Чуулган байгуулах хангалттай хугацаа </a:t>
            </a:r>
            <a:br>
              <a:rPr lang="en-GB">
                <a:latin typeface="Arial" charset="0"/>
              </a:rPr>
            </a:br>
            <a:r>
              <a:rPr lang="en-GB">
                <a:latin typeface="Arial" charset="0"/>
              </a:rPr>
              <a:t>(1 Tес</a:t>
            </a:r>
            <a:r>
              <a:rPr lang="en-US">
                <a:latin typeface="Arial" charset="0"/>
              </a:rPr>
              <a:t> </a:t>
            </a:r>
            <a:r>
              <a:rPr lang="en-GB">
                <a:latin typeface="Arial" charset="0"/>
              </a:rPr>
              <a:t>1:1; 1 Tес 5:12).</a:t>
            </a:r>
            <a:endParaRPr lang="en-GB" b="1">
              <a:latin typeface="Arial" charset="0"/>
            </a:endParaRPr>
          </a:p>
        </p:txBody>
      </p:sp>
      <p:sp>
        <p:nvSpPr>
          <p:cNvPr id="29705" name="Text Box 9"/>
          <p:cNvSpPr txBox="1">
            <a:spLocks noChangeArrowheads="1"/>
          </p:cNvSpPr>
          <p:nvPr/>
        </p:nvSpPr>
        <p:spPr bwMode="auto">
          <a:xfrm>
            <a:off x="762000" y="54102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GB" b="1">
                <a:latin typeface="Arial" charset="0"/>
              </a:rPr>
              <a:t>Сул тал: </a:t>
            </a:r>
            <a:r>
              <a:rPr lang="en-GB">
                <a:latin typeface="Arial" charset="0"/>
              </a:rPr>
              <a:t>Энэ хугацаанд чуулган эхлүүлж болох ч сургаал хичээл заах тийм хангалттай хугацаа биш юм. </a:t>
            </a:r>
            <a:br>
              <a:rPr lang="en-GB">
                <a:latin typeface="Arial" charset="0"/>
              </a:rPr>
            </a:br>
            <a:r>
              <a:rPr lang="en-GB">
                <a:latin typeface="Arial" charset="0"/>
              </a:rPr>
              <a:t>(1 Tес 5:12). </a:t>
            </a:r>
          </a:p>
        </p:txBody>
      </p:sp>
      <p:sp>
        <p:nvSpPr>
          <p:cNvPr id="29706" name="Text Box 10"/>
          <p:cNvSpPr txBox="1">
            <a:spLocks noChangeArrowheads="1"/>
          </p:cNvSpPr>
          <p:nvPr/>
        </p:nvSpPr>
        <p:spPr bwMode="auto">
          <a:xfrm>
            <a:off x="762000" y="1676400"/>
            <a:ext cx="5638800" cy="461963"/>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b="1" u="sng">
                <a:solidFill>
                  <a:schemeClr val="tx2"/>
                </a:solidFill>
                <a:latin typeface="Arial" charset="0"/>
              </a:rPr>
              <a:t>Паул хэр удаан тэнд байсан бэ?</a:t>
            </a:r>
            <a:endParaRPr lang="en-GB" b="1" u="sng">
              <a:solidFill>
                <a:schemeClr val="tx2"/>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anim calcmode="lin" valueType="num">
                                      <p:cBhvr additive="base">
                                        <p:cTn id="7" dur="500" fill="hold"/>
                                        <p:tgtEl>
                                          <p:spTgt spid="29706"/>
                                        </p:tgtEl>
                                        <p:attrNameLst>
                                          <p:attrName>ppt_x</p:attrName>
                                        </p:attrNameLst>
                                      </p:cBhvr>
                                      <p:tavLst>
                                        <p:tav tm="0">
                                          <p:val>
                                            <p:strVal val="0-#ppt_w/2"/>
                                          </p:val>
                                        </p:tav>
                                        <p:tav tm="100000">
                                          <p:val>
                                            <p:strVal val="#ppt_x"/>
                                          </p:val>
                                        </p:tav>
                                      </p:tavLst>
                                    </p:anim>
                                    <p:anim calcmode="lin" valueType="num">
                                      <p:cBhvr additive="base">
                                        <p:cTn id="8" dur="500" fill="hold"/>
                                        <p:tgtEl>
                                          <p:spTgt spid="297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0-#ppt_w/2"/>
                                          </p:val>
                                        </p:tav>
                                        <p:tav tm="100000">
                                          <p:val>
                                            <p:strVal val="#ppt_x"/>
                                          </p:val>
                                        </p:tav>
                                      </p:tavLst>
                                    </p:anim>
                                    <p:anim calcmode="lin" valueType="num">
                                      <p:cBhvr additive="base">
                                        <p:cTn id="14"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01"/>
                                        </p:tgtEl>
                                        <p:attrNameLst>
                                          <p:attrName>style.visibility</p:attrName>
                                        </p:attrNameLst>
                                      </p:cBhvr>
                                      <p:to>
                                        <p:strVal val="visible"/>
                                      </p:to>
                                    </p:set>
                                    <p:anim calcmode="lin" valueType="num">
                                      <p:cBhvr additive="base">
                                        <p:cTn id="19" dur="500" fill="hold"/>
                                        <p:tgtEl>
                                          <p:spTgt spid="29701"/>
                                        </p:tgtEl>
                                        <p:attrNameLst>
                                          <p:attrName>ppt_x</p:attrName>
                                        </p:attrNameLst>
                                      </p:cBhvr>
                                      <p:tavLst>
                                        <p:tav tm="0">
                                          <p:val>
                                            <p:strVal val="0-#ppt_w/2"/>
                                          </p:val>
                                        </p:tav>
                                        <p:tav tm="100000">
                                          <p:val>
                                            <p:strVal val="#ppt_x"/>
                                          </p:val>
                                        </p:tav>
                                      </p:tavLst>
                                    </p:anim>
                                    <p:anim calcmode="lin" valueType="num">
                                      <p:cBhvr additive="base">
                                        <p:cTn id="20"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2"/>
                                        </p:tgtEl>
                                        <p:attrNameLst>
                                          <p:attrName>style.visibility</p:attrName>
                                        </p:attrNameLst>
                                      </p:cBhvr>
                                      <p:to>
                                        <p:strVal val="visible"/>
                                      </p:to>
                                    </p:set>
                                    <p:anim calcmode="lin" valueType="num">
                                      <p:cBhvr additive="base">
                                        <p:cTn id="25" dur="500" fill="hold"/>
                                        <p:tgtEl>
                                          <p:spTgt spid="29702"/>
                                        </p:tgtEl>
                                        <p:attrNameLst>
                                          <p:attrName>ppt_x</p:attrName>
                                        </p:attrNameLst>
                                      </p:cBhvr>
                                      <p:tavLst>
                                        <p:tav tm="0">
                                          <p:val>
                                            <p:strVal val="0-#ppt_w/2"/>
                                          </p:val>
                                        </p:tav>
                                        <p:tav tm="100000">
                                          <p:val>
                                            <p:strVal val="#ppt_x"/>
                                          </p:val>
                                        </p:tav>
                                      </p:tavLst>
                                    </p:anim>
                                    <p:anim calcmode="lin" valueType="num">
                                      <p:cBhvr additive="base">
                                        <p:cTn id="26" dur="500" fill="hold"/>
                                        <p:tgtEl>
                                          <p:spTgt spid="2970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703"/>
                                        </p:tgtEl>
                                        <p:attrNameLst>
                                          <p:attrName>style.visibility</p:attrName>
                                        </p:attrNameLst>
                                      </p:cBhvr>
                                      <p:to>
                                        <p:strVal val="visible"/>
                                      </p:to>
                                    </p:set>
                                    <p:anim calcmode="lin" valueType="num">
                                      <p:cBhvr additive="base">
                                        <p:cTn id="31" dur="500" fill="hold"/>
                                        <p:tgtEl>
                                          <p:spTgt spid="29703"/>
                                        </p:tgtEl>
                                        <p:attrNameLst>
                                          <p:attrName>ppt_x</p:attrName>
                                        </p:attrNameLst>
                                      </p:cBhvr>
                                      <p:tavLst>
                                        <p:tav tm="0">
                                          <p:val>
                                            <p:strVal val="0-#ppt_w/2"/>
                                          </p:val>
                                        </p:tav>
                                        <p:tav tm="100000">
                                          <p:val>
                                            <p:strVal val="#ppt_x"/>
                                          </p:val>
                                        </p:tav>
                                      </p:tavLst>
                                    </p:anim>
                                    <p:anim calcmode="lin" valueType="num">
                                      <p:cBhvr additive="base">
                                        <p:cTn id="32" dur="500" fill="hold"/>
                                        <p:tgtEl>
                                          <p:spTgt spid="2970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704"/>
                                        </p:tgtEl>
                                        <p:attrNameLst>
                                          <p:attrName>style.visibility</p:attrName>
                                        </p:attrNameLst>
                                      </p:cBhvr>
                                      <p:to>
                                        <p:strVal val="visible"/>
                                      </p:to>
                                    </p:set>
                                    <p:anim calcmode="lin" valueType="num">
                                      <p:cBhvr additive="base">
                                        <p:cTn id="37" dur="500" fill="hold"/>
                                        <p:tgtEl>
                                          <p:spTgt spid="29704"/>
                                        </p:tgtEl>
                                        <p:attrNameLst>
                                          <p:attrName>ppt_x</p:attrName>
                                        </p:attrNameLst>
                                      </p:cBhvr>
                                      <p:tavLst>
                                        <p:tav tm="0">
                                          <p:val>
                                            <p:strVal val="0-#ppt_w/2"/>
                                          </p:val>
                                        </p:tav>
                                        <p:tav tm="100000">
                                          <p:val>
                                            <p:strVal val="#ppt_x"/>
                                          </p:val>
                                        </p:tav>
                                      </p:tavLst>
                                    </p:anim>
                                    <p:anim calcmode="lin" valueType="num">
                                      <p:cBhvr additive="base">
                                        <p:cTn id="38" dur="500" fill="hold"/>
                                        <p:tgtEl>
                                          <p:spTgt spid="2970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705"/>
                                        </p:tgtEl>
                                        <p:attrNameLst>
                                          <p:attrName>style.visibility</p:attrName>
                                        </p:attrNameLst>
                                      </p:cBhvr>
                                      <p:to>
                                        <p:strVal val="visible"/>
                                      </p:to>
                                    </p:set>
                                    <p:anim calcmode="lin" valueType="num">
                                      <p:cBhvr additive="base">
                                        <p:cTn id="43" dur="500" fill="hold"/>
                                        <p:tgtEl>
                                          <p:spTgt spid="29705"/>
                                        </p:tgtEl>
                                        <p:attrNameLst>
                                          <p:attrName>ppt_x</p:attrName>
                                        </p:attrNameLst>
                                      </p:cBhvr>
                                      <p:tavLst>
                                        <p:tav tm="0">
                                          <p:val>
                                            <p:strVal val="0-#ppt_w/2"/>
                                          </p:val>
                                        </p:tav>
                                        <p:tav tm="100000">
                                          <p:val>
                                            <p:strVal val="#ppt_x"/>
                                          </p:val>
                                        </p:tav>
                                      </p:tavLst>
                                    </p:anim>
                                    <p:anim calcmode="lin" valueType="num">
                                      <p:cBhvr additive="base">
                                        <p:cTn id="44" dur="500" fill="hold"/>
                                        <p:tgtEl>
                                          <p:spTgt spid="29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P spid="29701" grpId="0" autoUpdateAnimBg="0"/>
      <p:bldP spid="29702" grpId="0" autoUpdateAnimBg="0"/>
      <p:bldP spid="29703" grpId="0" autoUpdateAnimBg="0"/>
      <p:bldP spid="29704" grpId="0" autoUpdateAnimBg="0"/>
      <p:bldP spid="29705" grpId="0" autoUpdateAnimBg="0"/>
      <p:bldP spid="2970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90600" y="196850"/>
            <a:ext cx="76200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600" b="1" u="sng">
                <a:solidFill>
                  <a:srgbClr val="542A00"/>
                </a:solidFill>
                <a:effectLst>
                  <a:outerShdw blurRad="38100" dist="38100" dir="2700000" algn="tl">
                    <a:srgbClr val="DDDDDD"/>
                  </a:outerShdw>
                </a:effectLst>
                <a:latin typeface="Arial" charset="0"/>
              </a:rPr>
              <a:t>Зохиогч</a:t>
            </a:r>
            <a:endParaRPr lang="en-GB" sz="3600" b="1" u="sng">
              <a:solidFill>
                <a:srgbClr val="542A00"/>
              </a:solidFill>
              <a:effectLst>
                <a:outerShdw blurRad="38100" dist="38100" dir="2700000" algn="tl">
                  <a:srgbClr val="DDDDDD"/>
                </a:outerShdw>
              </a:effectLst>
              <a:latin typeface="Arial" charset="0"/>
            </a:endParaRPr>
          </a:p>
        </p:txBody>
      </p:sp>
      <p:sp>
        <p:nvSpPr>
          <p:cNvPr id="30723" name="Text Box 3" descr="EXPTEXTB"/>
          <p:cNvSpPr txBox="1">
            <a:spLocks noChangeArrowheads="1"/>
          </p:cNvSpPr>
          <p:nvPr/>
        </p:nvSpPr>
        <p:spPr bwMode="auto">
          <a:xfrm>
            <a:off x="838200" y="914400"/>
            <a:ext cx="8305800" cy="6858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0"/>
              </a:spcBef>
            </a:pPr>
            <a:r>
              <a:rPr lang="en-US" b="1">
                <a:solidFill>
                  <a:srgbClr val="000000"/>
                </a:solidFill>
                <a:latin typeface="Arial" charset="0"/>
                <a:ea typeface="SimSun" charset="0"/>
                <a:cs typeface="SimSun" charset="0"/>
              </a:rPr>
              <a:t>Захиаг Паул бичсэн гэж хэлсэн (1:1)</a:t>
            </a:r>
          </a:p>
        </p:txBody>
      </p:sp>
      <p:sp>
        <p:nvSpPr>
          <p:cNvPr id="30724" name="Text Box 4" descr="EXPTEXTB"/>
          <p:cNvSpPr txBox="1">
            <a:spLocks noChangeArrowheads="1"/>
          </p:cNvSpPr>
          <p:nvPr/>
        </p:nvSpPr>
        <p:spPr bwMode="auto">
          <a:xfrm>
            <a:off x="838200" y="1524000"/>
            <a:ext cx="8305800" cy="1219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0"/>
              </a:spcBef>
            </a:pPr>
            <a:r>
              <a:rPr lang="en-US" b="1">
                <a:solidFill>
                  <a:srgbClr val="000000"/>
                </a:solidFill>
                <a:latin typeface="Arial" charset="0"/>
                <a:ea typeface="SimSun" charset="0"/>
                <a:cs typeface="SimSun" charset="0"/>
              </a:rPr>
              <a:t>Довтолгоо 1</a:t>
            </a:r>
            <a:r>
              <a:rPr lang="en-US">
                <a:solidFill>
                  <a:srgbClr val="000000"/>
                </a:solidFill>
                <a:latin typeface="Arial" charset="0"/>
                <a:ea typeface="SimSun" charset="0"/>
                <a:cs typeface="SimSun" charset="0"/>
              </a:rPr>
              <a:t>: ХГ-ээс иш татдаг нь бага байсан.</a:t>
            </a:r>
          </a:p>
          <a:p>
            <a:pPr eaLnBrk="1" hangingPunct="1">
              <a:spcBef>
                <a:spcPct val="0"/>
              </a:spcBef>
            </a:pPr>
            <a:r>
              <a:rPr lang="en-US">
                <a:solidFill>
                  <a:srgbClr val="000000"/>
                </a:solidFill>
                <a:latin typeface="Arial" charset="0"/>
                <a:ea typeface="SimSun" charset="0"/>
                <a:cs typeface="SimSun" charset="0"/>
              </a:rPr>
              <a:t>Хариу: Чуулган харь үндэстнийх байсан учраас ХГ-г иш татах нь тийм ч өндөр ач холбогдолтой биш.</a:t>
            </a:r>
          </a:p>
        </p:txBody>
      </p:sp>
      <p:sp>
        <p:nvSpPr>
          <p:cNvPr id="30725" name="Text Box 5" descr="EXPTEXTB"/>
          <p:cNvSpPr txBox="1">
            <a:spLocks noChangeArrowheads="1"/>
          </p:cNvSpPr>
          <p:nvPr/>
        </p:nvSpPr>
        <p:spPr bwMode="auto">
          <a:xfrm>
            <a:off x="838200" y="2743200"/>
            <a:ext cx="8305800" cy="1600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0"/>
              </a:spcBef>
            </a:pPr>
            <a:r>
              <a:rPr lang="en-US" b="1">
                <a:solidFill>
                  <a:srgbClr val="000000"/>
                </a:solidFill>
                <a:latin typeface="Arial" charset="0"/>
                <a:ea typeface="SimSun" charset="0"/>
                <a:cs typeface="SimSun" charset="0"/>
              </a:rPr>
              <a:t>Довтолгоо 2</a:t>
            </a:r>
            <a:r>
              <a:rPr lang="en-US">
                <a:solidFill>
                  <a:srgbClr val="000000"/>
                </a:solidFill>
                <a:latin typeface="Arial" charset="0"/>
                <a:ea typeface="SimSun" charset="0"/>
                <a:cs typeface="SimSun" charset="0"/>
              </a:rPr>
              <a:t>: Иерусалимын уналтын талаар хэлсэн(2:16) нь Паулыг нас барсны дараа бичигдсэн мэт.</a:t>
            </a:r>
          </a:p>
          <a:p>
            <a:pPr eaLnBrk="1" hangingPunct="1">
              <a:spcBef>
                <a:spcPct val="0"/>
              </a:spcBef>
            </a:pPr>
            <a:r>
              <a:rPr lang="en-US">
                <a:solidFill>
                  <a:srgbClr val="000000"/>
                </a:solidFill>
                <a:latin typeface="Arial" charset="0"/>
                <a:ea typeface="SimSun" charset="0"/>
                <a:cs typeface="SimSun" charset="0"/>
              </a:rPr>
              <a:t>Хариу: Иерусалимын уналтын талаар тодорхой юм бичээгүй.</a:t>
            </a:r>
          </a:p>
        </p:txBody>
      </p:sp>
      <p:sp>
        <p:nvSpPr>
          <p:cNvPr id="30726" name="Text Box 6" descr="EXPTEXTB"/>
          <p:cNvSpPr txBox="1">
            <a:spLocks noChangeArrowheads="1"/>
          </p:cNvSpPr>
          <p:nvPr/>
        </p:nvSpPr>
        <p:spPr bwMode="auto">
          <a:xfrm>
            <a:off x="838200" y="4343400"/>
            <a:ext cx="8305800" cy="1600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0"/>
              </a:spcBef>
            </a:pPr>
            <a:r>
              <a:rPr lang="en-US" b="1">
                <a:solidFill>
                  <a:srgbClr val="000000"/>
                </a:solidFill>
                <a:latin typeface="Arial" charset="0"/>
                <a:ea typeface="SimSun" charset="0"/>
                <a:cs typeface="SimSun" charset="0"/>
              </a:rPr>
              <a:t>Довтолгоо 3</a:t>
            </a:r>
            <a:r>
              <a:rPr lang="en-US">
                <a:solidFill>
                  <a:srgbClr val="000000"/>
                </a:solidFill>
                <a:latin typeface="Arial" charset="0"/>
                <a:ea typeface="SimSun" charset="0"/>
                <a:cs typeface="SimSun" charset="0"/>
              </a:rPr>
              <a:t>: Паулын хэрэглэдэг үгс бага бичигдсэн.</a:t>
            </a:r>
          </a:p>
          <a:p>
            <a:pPr eaLnBrk="1" hangingPunct="1">
              <a:spcBef>
                <a:spcPct val="0"/>
              </a:spcBef>
            </a:pPr>
            <a:r>
              <a:rPr lang="en-US">
                <a:solidFill>
                  <a:srgbClr val="000000"/>
                </a:solidFill>
                <a:latin typeface="Arial" charset="0"/>
                <a:ea typeface="SimSun" charset="0"/>
                <a:cs typeface="SimSun" charset="0"/>
              </a:rPr>
              <a:t>Хариу: Паулын эхэлж бичсэн захидлуудын нэг учраас теологийн нэр томъёо ихээр хэрэглээгүй.</a:t>
            </a:r>
          </a:p>
        </p:txBody>
      </p:sp>
      <p:sp>
        <p:nvSpPr>
          <p:cNvPr id="30727" name="Text Box 7"/>
          <p:cNvSpPr txBox="1">
            <a:spLocks noChangeArrowheads="1"/>
          </p:cNvSpPr>
          <p:nvPr/>
        </p:nvSpPr>
        <p:spPr bwMode="auto">
          <a:xfrm>
            <a:off x="762000" y="6019800"/>
            <a:ext cx="8305800" cy="609600"/>
          </a:xfrm>
          <a:prstGeom prst="rect">
            <a:avLst/>
          </a:prstGeom>
          <a:solidFill>
            <a:srgbClr val="FFCC00"/>
          </a:solidFill>
          <a:ln w="12700">
            <a:solidFill>
              <a:schemeClr val="tx1"/>
            </a:solidFill>
            <a:miter lim="800000"/>
            <a:headEnd type="none" w="sm" len="sm"/>
            <a:tailEnd type="none" w="sm" len="sm"/>
          </a:ln>
        </p:spPr>
        <p:txBody>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0"/>
              </a:spcBef>
            </a:pPr>
            <a:r>
              <a:rPr lang="en-US" b="1">
                <a:solidFill>
                  <a:srgbClr val="000000"/>
                </a:solidFill>
                <a:latin typeface="Arial" charset="0"/>
                <a:ea typeface="SimSun" charset="0"/>
                <a:cs typeface="SimSun" charset="0"/>
              </a:rPr>
              <a:t>Библийн эрдэмтэд Паул энэ захиаг бичсэн гэж үздэг.</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4"/>
                                        </p:tgtEl>
                                        <p:attrNameLst>
                                          <p:attrName>style.visibility</p:attrName>
                                        </p:attrNameLst>
                                      </p:cBhvr>
                                      <p:to>
                                        <p:strVal val="visible"/>
                                      </p:to>
                                    </p:set>
                                    <p:anim calcmode="lin" valueType="num">
                                      <p:cBhvr additive="base">
                                        <p:cTn id="13" dur="500" fill="hold"/>
                                        <p:tgtEl>
                                          <p:spTgt spid="30724"/>
                                        </p:tgtEl>
                                        <p:attrNameLst>
                                          <p:attrName>ppt_x</p:attrName>
                                        </p:attrNameLst>
                                      </p:cBhvr>
                                      <p:tavLst>
                                        <p:tav tm="0">
                                          <p:val>
                                            <p:strVal val="0-#ppt_w/2"/>
                                          </p:val>
                                        </p:tav>
                                        <p:tav tm="100000">
                                          <p:val>
                                            <p:strVal val="#ppt_x"/>
                                          </p:val>
                                        </p:tav>
                                      </p:tavLst>
                                    </p:anim>
                                    <p:anim calcmode="lin" valueType="num">
                                      <p:cBhvr additive="base">
                                        <p:cTn id="14"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0-#ppt_w/2"/>
                                          </p:val>
                                        </p:tav>
                                        <p:tav tm="100000">
                                          <p:val>
                                            <p:strVal val="#ppt_x"/>
                                          </p:val>
                                        </p:tav>
                                      </p:tavLst>
                                    </p:anim>
                                    <p:anim calcmode="lin" valueType="num">
                                      <p:cBhvr additive="base">
                                        <p:cTn id="20"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6"/>
                                        </p:tgtEl>
                                        <p:attrNameLst>
                                          <p:attrName>style.visibility</p:attrName>
                                        </p:attrNameLst>
                                      </p:cBhvr>
                                      <p:to>
                                        <p:strVal val="visible"/>
                                      </p:to>
                                    </p:set>
                                    <p:anim calcmode="lin" valueType="num">
                                      <p:cBhvr additive="base">
                                        <p:cTn id="25" dur="500" fill="hold"/>
                                        <p:tgtEl>
                                          <p:spTgt spid="30726"/>
                                        </p:tgtEl>
                                        <p:attrNameLst>
                                          <p:attrName>ppt_x</p:attrName>
                                        </p:attrNameLst>
                                      </p:cBhvr>
                                      <p:tavLst>
                                        <p:tav tm="0">
                                          <p:val>
                                            <p:strVal val="0-#ppt_w/2"/>
                                          </p:val>
                                        </p:tav>
                                        <p:tav tm="100000">
                                          <p:val>
                                            <p:strVal val="#ppt_x"/>
                                          </p:val>
                                        </p:tav>
                                      </p:tavLst>
                                    </p:anim>
                                    <p:anim calcmode="lin" valueType="num">
                                      <p:cBhvr additive="base">
                                        <p:cTn id="26"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30727"/>
                                        </p:tgtEl>
                                        <p:attrNameLst>
                                          <p:attrName>style.visibility</p:attrName>
                                        </p:attrNameLst>
                                      </p:cBhvr>
                                      <p:to>
                                        <p:strVal val="visible"/>
                                      </p:to>
                                    </p:set>
                                    <p:anim calcmode="lin" valueType="num">
                                      <p:cBhvr>
                                        <p:cTn id="31" dur="500" fill="hold"/>
                                        <p:tgtEl>
                                          <p:spTgt spid="30727"/>
                                        </p:tgtEl>
                                        <p:attrNameLst>
                                          <p:attrName>ppt_w</p:attrName>
                                        </p:attrNameLst>
                                      </p:cBhvr>
                                      <p:tavLst>
                                        <p:tav tm="0">
                                          <p:val>
                                            <p:strVal val="4*#ppt_w"/>
                                          </p:val>
                                        </p:tav>
                                        <p:tav tm="100000">
                                          <p:val>
                                            <p:strVal val="#ppt_w"/>
                                          </p:val>
                                        </p:tav>
                                      </p:tavLst>
                                    </p:anim>
                                    <p:anim calcmode="lin" valueType="num">
                                      <p:cBhvr>
                                        <p:cTn id="32" dur="500" fill="hold"/>
                                        <p:tgtEl>
                                          <p:spTgt spid="3072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autoUpdateAnimBg="0"/>
      <p:bldP spid="30724" grpId="0" animBg="1" autoUpdateAnimBg="0"/>
      <p:bldP spid="30725" grpId="0" animBg="1" autoUpdateAnimBg="0"/>
      <p:bldP spid="30726" grpId="0" animBg="1" autoUpdateAnimBg="0"/>
      <p:bldP spid="3072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algn="ctr">
              <a:spcBef>
                <a:spcPct val="50000"/>
              </a:spcBef>
              <a:defRPr/>
            </a:pPr>
            <a:r>
              <a:rPr lang="en-US" sz="2000" b="1">
                <a:solidFill>
                  <a:srgbClr val="000000"/>
                </a:solidFill>
                <a:ea typeface="Times New Roman" charset="0"/>
              </a:rPr>
              <a:t>“Дэлхийн хязгаар хүртэл” (Үйлс 1:8)</a:t>
            </a:r>
          </a:p>
          <a:p>
            <a:pPr>
              <a:defRPr/>
            </a:pPr>
            <a:r>
              <a:rPr lang="en-US" sz="1600" b="1">
                <a:solidFill>
                  <a:srgbClr val="000000"/>
                </a:solidFill>
                <a:ea typeface="Times New Roman" charset="0"/>
              </a:rPr>
              <a:t>Acts </a:t>
            </a:r>
            <a:r>
              <a:rPr lang="en-US" sz="2000" b="1">
                <a:solidFill>
                  <a:srgbClr val="000000"/>
                </a:solidFill>
                <a:ea typeface="Times New Roman" charset="0"/>
              </a:rPr>
              <a:t>9  13       14    15  16          18           21     27     28</a:t>
            </a:r>
          </a:p>
        </p:txBody>
      </p:sp>
      <p:sp>
        <p:nvSpPr>
          <p:cNvPr id="41988" name="Text Box 16"/>
          <p:cNvSpPr txBox="1">
            <a:spLocks noChangeArrowheads="1"/>
          </p:cNvSpPr>
          <p:nvPr/>
        </p:nvSpPr>
        <p:spPr bwMode="auto">
          <a:xfrm>
            <a:off x="1828800" y="2133600"/>
            <a:ext cx="83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49 оны намар</a:t>
            </a:r>
          </a:p>
          <a:p>
            <a:pPr algn="ctr" eaLnBrk="1" hangingPunct="1">
              <a:spcBef>
                <a:spcPct val="50000"/>
              </a:spcBef>
            </a:pPr>
            <a:r>
              <a:rPr lang="en-US" sz="1600" b="1">
                <a:solidFill>
                  <a:srgbClr val="FFFFFF"/>
                </a:solidFill>
                <a:latin typeface="Arial Narrow" charset="0"/>
              </a:rPr>
              <a:t>Зөвлөл</a:t>
            </a:r>
          </a:p>
        </p:txBody>
      </p:sp>
      <p:sp>
        <p:nvSpPr>
          <p:cNvPr id="41989"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May 57-</a:t>
            </a:r>
            <a:br>
              <a:rPr lang="en-US" sz="1200" b="1">
                <a:solidFill>
                  <a:srgbClr val="FFFFFF"/>
                </a:solidFill>
                <a:latin typeface="Arial Narrow" charset="0"/>
              </a:rPr>
            </a:br>
            <a:r>
              <a:rPr lang="en-US" sz="1200" b="1">
                <a:solidFill>
                  <a:srgbClr val="FFFFFF"/>
                </a:solidFill>
                <a:latin typeface="Arial Narrow" charset="0"/>
              </a:rPr>
              <a:t>Aug 59</a:t>
            </a:r>
          </a:p>
          <a:p>
            <a:pPr algn="ctr" eaLnBrk="1" hangingPunct="1">
              <a:spcBef>
                <a:spcPct val="50000"/>
              </a:spcBef>
            </a:pPr>
            <a:r>
              <a:rPr lang="en-US" sz="1600" b="1">
                <a:solidFill>
                  <a:srgbClr val="FFFFFF"/>
                </a:solidFill>
                <a:latin typeface="Arial Narrow" charset="0"/>
              </a:rPr>
              <a:t>Шүүлт</a:t>
            </a:r>
            <a:endParaRPr lang="en-US" b="1">
              <a:solidFill>
                <a:srgbClr val="FFFFFF"/>
              </a:solidFill>
              <a:latin typeface="Arial Narrow" charset="0"/>
            </a:endParaRPr>
          </a:p>
        </p:txBody>
      </p:sp>
      <p:sp>
        <p:nvSpPr>
          <p:cNvPr id="41990"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1" name="Text Box 20"/>
          <p:cNvSpPr txBox="1">
            <a:spLocks noChangeArrowheads="1"/>
          </p:cNvSpPr>
          <p:nvPr/>
        </p:nvSpPr>
        <p:spPr bwMode="auto">
          <a:xfrm>
            <a:off x="8296275" y="2324100"/>
            <a:ext cx="847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68 Хавар</a:t>
            </a:r>
          </a:p>
          <a:p>
            <a:pPr algn="ctr" eaLnBrk="1" hangingPunct="1">
              <a:spcBef>
                <a:spcPct val="50000"/>
              </a:spcBef>
            </a:pPr>
            <a:r>
              <a:rPr lang="en-US" sz="1400" b="1">
                <a:solidFill>
                  <a:srgbClr val="FFFFFF"/>
                </a:solidFill>
                <a:latin typeface="Arial Narrow" charset="0"/>
              </a:rPr>
              <a:t>Чуулганы тэлэлт</a:t>
            </a:r>
            <a:endParaRPr lang="en-US" sz="1600" b="1">
              <a:solidFill>
                <a:srgbClr val="FFFFFF"/>
              </a:solidFill>
              <a:latin typeface="Arial Narrow" charset="0"/>
            </a:endParaRPr>
          </a:p>
        </p:txBody>
      </p:sp>
      <p:sp>
        <p:nvSpPr>
          <p:cNvPr id="41992"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b="1">
                <a:solidFill>
                  <a:srgbClr val="FFFFFF"/>
                </a:solidFill>
                <a:latin typeface="Arial Narrow" charset="0"/>
              </a:rPr>
              <a:t>35           48          49          50          52  53          57        60             62              67           68     95</a:t>
            </a:r>
          </a:p>
        </p:txBody>
      </p:sp>
      <p:sp>
        <p:nvSpPr>
          <p:cNvPr id="41993" name="Text Box 7"/>
          <p:cNvSpPr txBox="1">
            <a:spLocks noChangeArrowheads="1"/>
          </p:cNvSpPr>
          <p:nvPr/>
        </p:nvSpPr>
        <p:spPr bwMode="auto">
          <a:xfrm>
            <a:off x="914400" y="2282825"/>
            <a:ext cx="990600" cy="10525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48 оны 4 сар-</a:t>
            </a:r>
            <a:br>
              <a:rPr lang="en-US" sz="1200" b="1">
                <a:solidFill>
                  <a:srgbClr val="000000"/>
                </a:solidFill>
                <a:latin typeface="Arial Narrow" charset="0"/>
              </a:rPr>
            </a:br>
            <a:r>
              <a:rPr lang="en-US" sz="1200" b="1">
                <a:solidFill>
                  <a:srgbClr val="000000"/>
                </a:solidFill>
                <a:latin typeface="Arial Narrow" charset="0"/>
              </a:rPr>
              <a:t>49 оны 9 сар</a:t>
            </a:r>
          </a:p>
          <a:p>
            <a:pPr algn="ctr" eaLnBrk="1" hangingPunct="1"/>
            <a:r>
              <a:rPr lang="en-US" sz="1200" b="1">
                <a:solidFill>
                  <a:srgbClr val="000000"/>
                </a:solidFill>
                <a:latin typeface="Arial Narrow" charset="0"/>
              </a:rPr>
              <a:t>1</a:t>
            </a:r>
            <a:br>
              <a:rPr lang="en-US" sz="1200" b="1">
                <a:solidFill>
                  <a:srgbClr val="000000"/>
                </a:solidFill>
                <a:latin typeface="Arial Narrow" charset="0"/>
              </a:rPr>
            </a:br>
            <a:r>
              <a:rPr lang="en-US" sz="1200" b="1">
                <a:solidFill>
                  <a:srgbClr val="000000"/>
                </a:solidFill>
                <a:latin typeface="Arial Narrow" charset="0"/>
              </a:rPr>
              <a:t>Галат</a:t>
            </a:r>
          </a:p>
          <a:p>
            <a:pPr algn="ctr" eaLnBrk="1" hangingPunct="1">
              <a:spcBef>
                <a:spcPct val="50000"/>
              </a:spcBef>
            </a:pPr>
            <a:endParaRPr lang="en-US" sz="1200" b="1">
              <a:solidFill>
                <a:srgbClr val="000000"/>
              </a:solidFill>
              <a:latin typeface="Arial Narrow" charset="0"/>
            </a:endParaRPr>
          </a:p>
        </p:txBody>
      </p:sp>
      <p:sp>
        <p:nvSpPr>
          <p:cNvPr id="41994" name="Text Box 9"/>
          <p:cNvSpPr txBox="1">
            <a:spLocks noChangeArrowheads="1"/>
          </p:cNvSpPr>
          <p:nvPr/>
        </p:nvSpPr>
        <p:spPr bwMode="auto">
          <a:xfrm>
            <a:off x="3743325" y="2282825"/>
            <a:ext cx="990600" cy="10525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53 оны 9 сар-</a:t>
            </a:r>
            <a:br>
              <a:rPr lang="en-US" sz="1200" b="1">
                <a:solidFill>
                  <a:srgbClr val="000000"/>
                </a:solidFill>
                <a:latin typeface="Arial Narrow" charset="0"/>
              </a:rPr>
            </a:br>
            <a:r>
              <a:rPr lang="en-US" sz="1200" b="1">
                <a:solidFill>
                  <a:srgbClr val="000000"/>
                </a:solidFill>
                <a:latin typeface="Arial Narrow" charset="0"/>
              </a:rPr>
              <a:t>57 оны 5 сар</a:t>
            </a:r>
          </a:p>
          <a:p>
            <a:pPr algn="ctr" eaLnBrk="1" hangingPunct="1"/>
            <a:r>
              <a:rPr lang="en-US" sz="1200" b="1">
                <a:solidFill>
                  <a:srgbClr val="000000"/>
                </a:solidFill>
                <a:latin typeface="Arial Narrow" charset="0"/>
              </a:rPr>
              <a:t>3</a:t>
            </a:r>
            <a:br>
              <a:rPr lang="en-US" sz="1200" b="1">
                <a:solidFill>
                  <a:srgbClr val="000000"/>
                </a:solidFill>
                <a:latin typeface="Arial Narrow" charset="0"/>
              </a:rPr>
            </a:br>
            <a:r>
              <a:rPr lang="en-US" sz="1200" b="1">
                <a:solidFill>
                  <a:srgbClr val="000000"/>
                </a:solidFill>
                <a:latin typeface="Arial Narrow" charset="0"/>
              </a:rPr>
              <a:t>Ази</a:t>
            </a:r>
          </a:p>
          <a:p>
            <a:pPr algn="ctr" eaLnBrk="1" hangingPunct="1">
              <a:spcBef>
                <a:spcPct val="50000"/>
              </a:spcBef>
            </a:pPr>
            <a:endParaRPr lang="en-US" sz="1200" b="1">
              <a:solidFill>
                <a:srgbClr val="000000"/>
              </a:solidFill>
              <a:latin typeface="Arial Narrow" charset="0"/>
            </a:endParaRPr>
          </a:p>
        </p:txBody>
      </p:sp>
      <p:sp>
        <p:nvSpPr>
          <p:cNvPr id="40970" name="Text Box 10"/>
          <p:cNvSpPr txBox="1">
            <a:spLocks noChangeArrowheads="1"/>
          </p:cNvSpPr>
          <p:nvPr/>
        </p:nvSpPr>
        <p:spPr bwMode="auto">
          <a:xfrm>
            <a:off x="5334000" y="2374900"/>
            <a:ext cx="990600" cy="9604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Feb 60-</a:t>
            </a:r>
            <a:br>
              <a:rPr lang="en-US" sz="1200" b="1">
                <a:solidFill>
                  <a:srgbClr val="FFFFFF"/>
                </a:solidFill>
                <a:latin typeface="Arial Narrow" charset="0"/>
              </a:rPr>
            </a:br>
            <a:r>
              <a:rPr lang="en-US" sz="1200" b="1">
                <a:solidFill>
                  <a:srgbClr val="FFFFFF"/>
                </a:solidFill>
                <a:latin typeface="Arial Narrow" charset="0"/>
              </a:rPr>
              <a:t>Mar 62</a:t>
            </a:r>
          </a:p>
          <a:p>
            <a:pPr algn="ctr" eaLnBrk="1" hangingPunct="1"/>
            <a:r>
              <a:rPr lang="en-US" sz="1200" b="1">
                <a:solidFill>
                  <a:srgbClr val="FFFFFF"/>
                </a:solidFill>
                <a:latin typeface="Arial Narrow" charset="0"/>
              </a:rPr>
              <a:t>1</a:t>
            </a:r>
            <a:br>
              <a:rPr lang="en-US" sz="1200" b="1">
                <a:solidFill>
                  <a:srgbClr val="FFFFFF"/>
                </a:solidFill>
                <a:latin typeface="Arial Narrow" charset="0"/>
              </a:rPr>
            </a:br>
            <a:r>
              <a:rPr lang="en-US" sz="1200" b="1">
                <a:solidFill>
                  <a:srgbClr val="FFFFFF"/>
                </a:solidFill>
                <a:latin typeface="Arial Narrow" charset="0"/>
              </a:rPr>
              <a:t>Ром</a:t>
            </a:r>
            <a:br>
              <a:rPr lang="en-US" sz="1200" b="1">
                <a:solidFill>
                  <a:srgbClr val="FFFFFF"/>
                </a:solidFill>
                <a:latin typeface="Arial Narrow" charset="0"/>
              </a:rPr>
            </a:br>
            <a:endParaRPr lang="en-US" sz="1200" b="1">
              <a:solidFill>
                <a:srgbClr val="FFFFFF"/>
              </a:solidFill>
              <a:latin typeface="Arial Narrow" charset="0"/>
            </a:endParaRPr>
          </a:p>
        </p:txBody>
      </p:sp>
      <p:sp>
        <p:nvSpPr>
          <p:cNvPr id="40971" name="Text Box 11"/>
          <p:cNvSpPr txBox="1">
            <a:spLocks noChangeArrowheads="1"/>
          </p:cNvSpPr>
          <p:nvPr/>
        </p:nvSpPr>
        <p:spPr bwMode="auto">
          <a:xfrm>
            <a:off x="7315200" y="2282825"/>
            <a:ext cx="990600" cy="1052513"/>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Aut 67-</a:t>
            </a:r>
            <a:br>
              <a:rPr lang="en-US" sz="1200" b="1">
                <a:solidFill>
                  <a:srgbClr val="FFFFFF"/>
                </a:solidFill>
                <a:latin typeface="Arial Narrow" charset="0"/>
              </a:rPr>
            </a:br>
            <a:r>
              <a:rPr lang="en-US" sz="1200" b="1">
                <a:solidFill>
                  <a:srgbClr val="FFFFFF"/>
                </a:solidFill>
                <a:latin typeface="Arial Narrow" charset="0"/>
              </a:rPr>
              <a:t>Spr 68</a:t>
            </a:r>
          </a:p>
          <a:p>
            <a:pPr algn="ctr" eaLnBrk="1" hangingPunct="1"/>
            <a:r>
              <a:rPr lang="en-US" sz="1200" b="1">
                <a:solidFill>
                  <a:srgbClr val="FFFFFF"/>
                </a:solidFill>
                <a:latin typeface="Arial Narrow" charset="0"/>
              </a:rPr>
              <a:t>2</a:t>
            </a:r>
            <a:br>
              <a:rPr lang="en-US" sz="1200" b="1">
                <a:solidFill>
                  <a:srgbClr val="FFFFFF"/>
                </a:solidFill>
                <a:latin typeface="Arial Narrow" charset="0"/>
              </a:rPr>
            </a:br>
            <a:r>
              <a:rPr lang="en-US" sz="1200" b="1">
                <a:solidFill>
                  <a:srgbClr val="FFFFFF"/>
                </a:solidFill>
                <a:latin typeface="Arial Narrow" charset="0"/>
              </a:rPr>
              <a:t>Ром</a:t>
            </a:r>
          </a:p>
          <a:p>
            <a:pPr algn="ctr" eaLnBrk="1" hangingPunct="1">
              <a:spcBef>
                <a:spcPct val="50000"/>
              </a:spcBef>
            </a:pPr>
            <a:endParaRPr lang="en-US" sz="1200" b="1">
              <a:solidFill>
                <a:srgbClr val="FFFFFF"/>
              </a:solidFill>
              <a:latin typeface="Arial Narrow" charset="0"/>
            </a:endParaRPr>
          </a:p>
        </p:txBody>
      </p:sp>
      <p:sp>
        <p:nvSpPr>
          <p:cNvPr id="41997"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57 оны 5 сар-</a:t>
            </a:r>
            <a:br>
              <a:rPr lang="en-US" sz="1200" b="1">
                <a:solidFill>
                  <a:srgbClr val="FFFFFF"/>
                </a:solidFill>
                <a:latin typeface="Arial Narrow" charset="0"/>
              </a:rPr>
            </a:br>
            <a:r>
              <a:rPr lang="en-US" sz="1200" b="1">
                <a:solidFill>
                  <a:srgbClr val="FFFFFF"/>
                </a:solidFill>
                <a:latin typeface="Arial Narrow" charset="0"/>
              </a:rPr>
              <a:t>59 оны 8 сар</a:t>
            </a:r>
          </a:p>
          <a:p>
            <a:pPr algn="ctr" eaLnBrk="1" hangingPunct="1">
              <a:spcBef>
                <a:spcPct val="50000"/>
              </a:spcBef>
            </a:pPr>
            <a:r>
              <a:rPr lang="en-US" sz="1600" b="1">
                <a:solidFill>
                  <a:srgbClr val="FFFFFF"/>
                </a:solidFill>
                <a:latin typeface="Arial Narrow" charset="0"/>
              </a:rPr>
              <a:t>Дамаск</a:t>
            </a:r>
            <a:br>
              <a:rPr lang="en-US" sz="1600" b="1">
                <a:solidFill>
                  <a:srgbClr val="FFFFFF"/>
                </a:solidFill>
                <a:latin typeface="Arial Narrow" charset="0"/>
              </a:rPr>
            </a:br>
            <a:r>
              <a:rPr lang="en-US" sz="1600" b="1">
                <a:solidFill>
                  <a:srgbClr val="FFFFFF"/>
                </a:solidFill>
                <a:latin typeface="Arial Narrow" charset="0"/>
              </a:rPr>
              <a:t>Антиох</a:t>
            </a:r>
          </a:p>
        </p:txBody>
      </p:sp>
      <p:sp>
        <p:nvSpPr>
          <p:cNvPr id="41998"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r>
              <a:rPr lang="en-US" sz="2000" b="1">
                <a:solidFill>
                  <a:srgbClr val="FFFFFF"/>
                </a:solidFill>
                <a:cs typeface="Arial" charset="0"/>
              </a:rPr>
              <a:t>38</a:t>
            </a:r>
            <a:br>
              <a:rPr lang="en-US" sz="2000" b="1">
                <a:solidFill>
                  <a:srgbClr val="FFFFFF"/>
                </a:solidFill>
                <a:cs typeface="Arial" charset="0"/>
              </a:rPr>
            </a:br>
            <a:r>
              <a:rPr lang="en-US" sz="2000" b="1">
                <a:solidFill>
                  <a:srgbClr val="FFFFFF"/>
                </a:solidFill>
                <a:cs typeface="Arial" charset="0"/>
              </a:rPr>
              <a:t>124</a:t>
            </a:r>
            <a:br>
              <a:rPr lang="en-US" sz="2000" b="1">
                <a:solidFill>
                  <a:srgbClr val="FFFFFF"/>
                </a:solidFill>
                <a:cs typeface="Arial" charset="0"/>
              </a:rPr>
            </a:br>
            <a:r>
              <a:rPr lang="en-US" sz="2000" b="1">
                <a:solidFill>
                  <a:srgbClr val="FFFFFF"/>
                </a:solidFill>
                <a:cs typeface="Arial" charset="0"/>
              </a:rPr>
              <a:t>39-41</a:t>
            </a:r>
          </a:p>
        </p:txBody>
      </p:sp>
      <p:sp>
        <p:nvSpPr>
          <p:cNvPr id="41999" name="Text Box 9"/>
          <p:cNvSpPr txBox="1">
            <a:spLocks noChangeArrowheads="1"/>
          </p:cNvSpPr>
          <p:nvPr/>
        </p:nvSpPr>
        <p:spPr bwMode="auto">
          <a:xfrm>
            <a:off x="6324600" y="2282825"/>
            <a:ext cx="990600" cy="10525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Spr 62-</a:t>
            </a:r>
            <a:br>
              <a:rPr lang="en-US" sz="1200" b="1">
                <a:solidFill>
                  <a:srgbClr val="000000"/>
                </a:solidFill>
                <a:latin typeface="Arial Narrow" charset="0"/>
              </a:rPr>
            </a:br>
            <a:r>
              <a:rPr lang="en-US" sz="1200" b="1">
                <a:solidFill>
                  <a:srgbClr val="000000"/>
                </a:solidFill>
                <a:latin typeface="Arial Narrow" charset="0"/>
              </a:rPr>
              <a:t>Fall 67</a:t>
            </a:r>
          </a:p>
          <a:p>
            <a:pPr algn="ctr" eaLnBrk="1" hangingPunct="1"/>
            <a:r>
              <a:rPr lang="en-US" sz="1200" b="1">
                <a:solidFill>
                  <a:srgbClr val="000000"/>
                </a:solidFill>
                <a:latin typeface="Arial Narrow" charset="0"/>
              </a:rPr>
              <a:t>4</a:t>
            </a:r>
            <a:br>
              <a:rPr lang="en-US" sz="1200" b="1">
                <a:solidFill>
                  <a:srgbClr val="000000"/>
                </a:solidFill>
                <a:latin typeface="Arial Narrow" charset="0"/>
              </a:rPr>
            </a:br>
            <a:r>
              <a:rPr lang="en-US" sz="1200" b="1">
                <a:solidFill>
                  <a:srgbClr val="000000"/>
                </a:solidFill>
                <a:latin typeface="Arial Narrow" charset="0"/>
              </a:rPr>
              <a:t>Испани</a:t>
            </a:r>
          </a:p>
          <a:p>
            <a:pPr algn="ctr" eaLnBrk="1" hangingPunct="1">
              <a:spcBef>
                <a:spcPct val="50000"/>
              </a:spcBef>
            </a:pPr>
            <a:endParaRPr lang="en-US" sz="1200" b="1">
              <a:solidFill>
                <a:srgbClr val="000000"/>
              </a:solidFill>
              <a:latin typeface="Arial Narrow"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4000" b="1">
                <a:solidFill>
                  <a:srgbClr val="FFFFFF"/>
                </a:solidFill>
                <a:effectLst>
                  <a:outerShdw blurRad="38100" dist="38100" dir="2700000" algn="tl">
                    <a:srgbClr val="DDDDDD"/>
                  </a:outerShdw>
                </a:effectLst>
                <a:latin typeface="Arial" charset="0"/>
              </a:rPr>
              <a:t>Шинэ Гэрээний тойм (түүх)</a:t>
            </a:r>
          </a:p>
        </p:txBody>
      </p:sp>
      <p:sp>
        <p:nvSpPr>
          <p:cNvPr id="32" name="Text Box 19"/>
          <p:cNvSpPr txBox="1">
            <a:spLocks noChangeArrowheads="1"/>
          </p:cNvSpPr>
          <p:nvPr/>
        </p:nvSpPr>
        <p:spPr bwMode="auto">
          <a:xfrm>
            <a:off x="838200" y="3657600"/>
            <a:ext cx="1066800" cy="800100"/>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600">
                <a:solidFill>
                  <a:srgbClr val="FFFFFF"/>
                </a:solidFill>
                <a:latin typeface="Aril" charset="0"/>
                <a:cs typeface="Aril" charset="0"/>
              </a:rPr>
              <a:t>Галат</a:t>
            </a:r>
          </a:p>
          <a:p>
            <a:pPr algn="ctr" eaLnBrk="1" hangingPunct="1">
              <a:spcBef>
                <a:spcPct val="50000"/>
              </a:spcBef>
            </a:pPr>
            <a:r>
              <a:rPr lang="en-US" sz="1200">
                <a:solidFill>
                  <a:srgbClr val="FFFFFF"/>
                </a:solidFill>
                <a:latin typeface="Aril" charset="0"/>
                <a:cs typeface="Aril" charset="0"/>
              </a:rPr>
              <a:t>Антиох</a:t>
            </a:r>
            <a:br>
              <a:rPr lang="en-US" sz="1200">
                <a:solidFill>
                  <a:srgbClr val="FFFFFF"/>
                </a:solidFill>
                <a:latin typeface="Aril" charset="0"/>
                <a:cs typeface="Aril" charset="0"/>
              </a:rPr>
            </a:br>
            <a:r>
              <a:rPr lang="en-US" sz="1200">
                <a:solidFill>
                  <a:srgbClr val="FFFFFF"/>
                </a:solidFill>
                <a:latin typeface="Aril" charset="0"/>
                <a:cs typeface="Aril" charset="0"/>
              </a:rPr>
              <a:t>МЭ 49 он </a:t>
            </a:r>
          </a:p>
        </p:txBody>
      </p:sp>
      <p:sp>
        <p:nvSpPr>
          <p:cNvPr id="42004"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r" eaLnBrk="1" hangingPunct="1">
              <a:spcBef>
                <a:spcPct val="50000"/>
              </a:spcBef>
            </a:pPr>
            <a:r>
              <a:rPr lang="en-US" sz="1200" b="1">
                <a:solidFill>
                  <a:srgbClr val="FFFFFF"/>
                </a:solidFill>
              </a:rPr>
              <a:t> Сайн мэдээ ба Үйлс</a:t>
            </a:r>
            <a:endParaRPr lang="en-US" sz="1600" b="1">
              <a:solidFill>
                <a:srgbClr val="FFFFFF"/>
              </a:solidFill>
            </a:endParaRPr>
          </a:p>
        </p:txBody>
      </p:sp>
      <p:sp>
        <p:nvSpPr>
          <p:cNvPr id="42005" name="Text Box 7"/>
          <p:cNvSpPr txBox="1">
            <a:spLocks noChangeArrowheads="1"/>
          </p:cNvSpPr>
          <p:nvPr/>
        </p:nvSpPr>
        <p:spPr bwMode="auto">
          <a:xfrm>
            <a:off x="2667000" y="2343150"/>
            <a:ext cx="990600" cy="9604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50 оны 4 сар-</a:t>
            </a:r>
            <a:br>
              <a:rPr lang="en-US" sz="1200" b="1">
                <a:solidFill>
                  <a:srgbClr val="000000"/>
                </a:solidFill>
                <a:latin typeface="Arial Narrow" charset="0"/>
              </a:rPr>
            </a:br>
            <a:r>
              <a:rPr lang="en-US" sz="1200" b="1">
                <a:solidFill>
                  <a:srgbClr val="000000"/>
                </a:solidFill>
                <a:latin typeface="Arial Narrow" charset="0"/>
              </a:rPr>
              <a:t>52 оны 9 сар</a:t>
            </a:r>
          </a:p>
          <a:p>
            <a:pPr algn="ctr" eaLnBrk="1" hangingPunct="1"/>
            <a:r>
              <a:rPr lang="en-US" sz="1200" b="1">
                <a:solidFill>
                  <a:srgbClr val="000000"/>
                </a:solidFill>
                <a:latin typeface="Arial Narrow" charset="0"/>
              </a:rPr>
              <a:t>2</a:t>
            </a:r>
            <a:br>
              <a:rPr lang="en-US" sz="1200" b="1">
                <a:solidFill>
                  <a:srgbClr val="000000"/>
                </a:solidFill>
                <a:latin typeface="Arial Narrow" charset="0"/>
              </a:rPr>
            </a:br>
            <a:r>
              <a:rPr lang="en-US" sz="1200" b="1">
                <a:solidFill>
                  <a:srgbClr val="000000"/>
                </a:solidFill>
                <a:latin typeface="Arial Narrow" charset="0"/>
              </a:rPr>
              <a:t>Эгийн</a:t>
            </a:r>
            <a:br>
              <a:rPr lang="en-US" sz="1200" b="1">
                <a:solidFill>
                  <a:srgbClr val="000000"/>
                </a:solidFill>
                <a:latin typeface="Arial Narrow" charset="0"/>
              </a:rPr>
            </a:br>
            <a:endParaRPr lang="en-US" sz="1200" b="1">
              <a:solidFill>
                <a:srgbClr val="000000"/>
              </a:solidFill>
              <a:latin typeface="Arial Narrow" charset="0"/>
            </a:endParaRPr>
          </a:p>
        </p:txBody>
      </p:sp>
      <p:sp>
        <p:nvSpPr>
          <p:cNvPr id="20" name="Text Box 22"/>
          <p:cNvSpPr txBox="1">
            <a:spLocks noChangeArrowheads="1"/>
          </p:cNvSpPr>
          <p:nvPr/>
        </p:nvSpPr>
        <p:spPr bwMode="auto">
          <a:xfrm>
            <a:off x="2667000" y="3733800"/>
            <a:ext cx="990600" cy="868363"/>
          </a:xfrm>
          <a:prstGeom prst="rect">
            <a:avLst/>
          </a:prstGeom>
          <a:solidFill>
            <a:schemeClr val="bg1"/>
          </a:solid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800" b="1">
                <a:latin typeface="Arial Narrow" charset="0"/>
              </a:rPr>
              <a:t>1 Tес</a:t>
            </a:r>
          </a:p>
          <a:p>
            <a:pPr algn="ctr" eaLnBrk="1" hangingPunct="1">
              <a:spcBef>
                <a:spcPct val="0"/>
              </a:spcBef>
            </a:pPr>
            <a:r>
              <a:rPr lang="en-US" sz="1600">
                <a:latin typeface="Arial Narrow" charset="0"/>
              </a:rPr>
              <a:t>Коринт</a:t>
            </a:r>
          </a:p>
          <a:p>
            <a:pPr algn="ctr" eaLnBrk="1" hangingPunct="1">
              <a:spcBef>
                <a:spcPct val="0"/>
              </a:spcBef>
            </a:pPr>
            <a:r>
              <a:rPr lang="en-US" sz="1600">
                <a:latin typeface="Arial Narrow" charset="0"/>
              </a:rPr>
              <a:t>51 оны зун</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descr="EXPTEXTB"/>
          <p:cNvSpPr txBox="1">
            <a:spLocks noChangeArrowheads="1"/>
          </p:cNvSpPr>
          <p:nvPr/>
        </p:nvSpPr>
        <p:spPr bwMode="auto">
          <a:xfrm>
            <a:off x="838200" y="914400"/>
            <a:ext cx="3581400" cy="45720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b="1" u="sng">
                <a:solidFill>
                  <a:srgbClr val="000000"/>
                </a:solidFill>
                <a:latin typeface="Arial" charset="0"/>
                <a:ea typeface="SimSun" charset="0"/>
                <a:cs typeface="SimSun" charset="0"/>
              </a:rPr>
              <a:t>Гадаад хүчин зүйл</a:t>
            </a:r>
            <a:endParaRPr lang="en-US" altLang="zh-CN" b="1">
              <a:solidFill>
                <a:srgbClr val="000000"/>
              </a:solidFill>
              <a:latin typeface="Arial" charset="0"/>
              <a:ea typeface="SimSun" charset="0"/>
              <a:cs typeface="SimSun" charset="0"/>
            </a:endParaRPr>
          </a:p>
          <a:p>
            <a:pPr eaLnBrk="1" hangingPunct="1"/>
            <a:r>
              <a:rPr lang="en-US" altLang="zh-CN" b="1">
                <a:solidFill>
                  <a:srgbClr val="000000"/>
                </a:solidFill>
                <a:latin typeface="Arial" charset="0"/>
                <a:ea typeface="SimSun" charset="0"/>
                <a:cs typeface="SimSun" charset="0"/>
              </a:rPr>
              <a:t>Уламжлалт үзэл:</a:t>
            </a:r>
          </a:p>
          <a:p>
            <a:pPr eaLnBrk="1" hangingPunct="1">
              <a:spcBef>
                <a:spcPct val="0"/>
              </a:spcBef>
            </a:pPr>
            <a:r>
              <a:rPr lang="en-US" altLang="zh-CN" b="1">
                <a:solidFill>
                  <a:srgbClr val="000000"/>
                </a:solidFill>
                <a:latin typeface="Arial" charset="0"/>
                <a:ea typeface="SimSun" charset="0"/>
                <a:cs typeface="SimSun" charset="0"/>
              </a:rPr>
              <a:t>Паул Галатчуудад хандан бичсэн: </a:t>
            </a:r>
          </a:p>
          <a:p>
            <a:pPr eaLnBrk="1" hangingPunct="1">
              <a:buFontTx/>
              <a:buAutoNum type="arabicPeriod"/>
            </a:pPr>
            <a:r>
              <a:rPr lang="en-US" altLang="zh-CN" b="1">
                <a:solidFill>
                  <a:srgbClr val="000000"/>
                </a:solidFill>
                <a:latin typeface="Arial" charset="0"/>
                <a:ea typeface="SimSun" charset="0"/>
                <a:cs typeface="SimSun" charset="0"/>
              </a:rPr>
              <a:t>Поликарп, Марсион нар дэмжсэн </a:t>
            </a:r>
          </a:p>
          <a:p>
            <a:pPr eaLnBrk="1" hangingPunct="1"/>
            <a:r>
              <a:rPr lang="en-US" altLang="zh-CN" b="1">
                <a:solidFill>
                  <a:srgbClr val="000000"/>
                </a:solidFill>
                <a:latin typeface="Arial" charset="0"/>
                <a:ea typeface="SimSun" charset="0"/>
                <a:cs typeface="SimSun" charset="0"/>
              </a:rPr>
              <a:t>2.	19-р зуунд, Германы шүүмж бичигч Паул зохиог мөн гэгийг бичсэн.</a:t>
            </a:r>
            <a:endParaRPr lang="en-US" b="1">
              <a:solidFill>
                <a:srgbClr val="000000"/>
              </a:solidFill>
              <a:latin typeface="Arial" charset="0"/>
              <a:ea typeface="SimSun" charset="0"/>
              <a:cs typeface="SimSun" charset="0"/>
            </a:endParaRPr>
          </a:p>
        </p:txBody>
      </p:sp>
      <p:sp>
        <p:nvSpPr>
          <p:cNvPr id="24580" name="Text Box 4" descr="EXPTEXTB"/>
          <p:cNvSpPr txBox="1">
            <a:spLocks noChangeArrowheads="1"/>
          </p:cNvSpPr>
          <p:nvPr/>
        </p:nvSpPr>
        <p:spPr bwMode="auto">
          <a:xfrm>
            <a:off x="4267200" y="914400"/>
            <a:ext cx="4800600" cy="4495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b="1" u="sng">
                <a:solidFill>
                  <a:srgbClr val="000000"/>
                </a:solidFill>
                <a:latin typeface="Arial" charset="0"/>
                <a:ea typeface="SimSun" charset="0"/>
                <a:cs typeface="SimSun" charset="0"/>
              </a:rPr>
              <a:t>Дотоод хүчин зүйл</a:t>
            </a:r>
          </a:p>
          <a:p>
            <a:pPr eaLnBrk="1" hangingPunct="1">
              <a:buFontTx/>
              <a:buAutoNum type="arabicPeriod"/>
            </a:pPr>
            <a:r>
              <a:rPr lang="en-US" altLang="zh-CN" b="1">
                <a:solidFill>
                  <a:srgbClr val="000000"/>
                </a:solidFill>
                <a:latin typeface="Arial" charset="0"/>
                <a:ea typeface="SimSun" charset="0"/>
                <a:cs typeface="SimSun" charset="0"/>
              </a:rPr>
              <a:t>Паул зохиогч гэдгийг тодорхой хэлж байна (1:1; 5:2)</a:t>
            </a:r>
          </a:p>
          <a:p>
            <a:pPr eaLnBrk="1" hangingPunct="1">
              <a:buFontTx/>
              <a:buAutoNum type="arabicPeriod"/>
            </a:pPr>
            <a:r>
              <a:rPr lang="en-US" altLang="zh-CN" b="1">
                <a:solidFill>
                  <a:srgbClr val="000000"/>
                </a:solidFill>
                <a:latin typeface="Arial" charset="0"/>
                <a:ea typeface="SimSun" charset="0"/>
                <a:cs typeface="SimSun" charset="0"/>
              </a:rPr>
              <a:t>Хүнд хэлж бичүүлэхээс илүү өөрөө Паул бичжээ (6:11)</a:t>
            </a:r>
          </a:p>
          <a:p>
            <a:pPr eaLnBrk="1" hangingPunct="1">
              <a:buFontTx/>
              <a:buAutoNum type="arabicPeriod"/>
            </a:pPr>
            <a:r>
              <a:rPr lang="en-US" altLang="zh-CN" b="1">
                <a:solidFill>
                  <a:srgbClr val="000000"/>
                </a:solidFill>
                <a:latin typeface="Arial" charset="0"/>
                <a:ea typeface="SimSun" charset="0"/>
                <a:cs typeface="SimSun" charset="0"/>
              </a:rPr>
              <a:t>1 болон 2-р бүлэг Паулын гол сургаалыг өгүүлжээ (нигүүлсэл, хууль).</a:t>
            </a:r>
            <a:endParaRPr lang="en-US" b="1">
              <a:solidFill>
                <a:srgbClr val="000000"/>
              </a:solidFill>
              <a:latin typeface="Arial" charset="0"/>
            </a:endParaRPr>
          </a:p>
        </p:txBody>
      </p:sp>
      <p:sp>
        <p:nvSpPr>
          <p:cNvPr id="24583" name="Text Box 7"/>
          <p:cNvSpPr txBox="1">
            <a:spLocks noChangeArrowheads="1"/>
          </p:cNvSpPr>
          <p:nvPr/>
        </p:nvSpPr>
        <p:spPr bwMode="auto">
          <a:xfrm>
            <a:off x="1143000" y="196850"/>
            <a:ext cx="76200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600" b="1">
                <a:solidFill>
                  <a:srgbClr val="542A00"/>
                </a:solidFill>
                <a:effectLst>
                  <a:outerShdw blurRad="38100" dist="38100" dir="2700000" algn="tl">
                    <a:srgbClr val="000000"/>
                  </a:outerShdw>
                </a:effectLst>
                <a:latin typeface="Arial" charset="0"/>
              </a:rPr>
              <a:t>Галат</a:t>
            </a:r>
            <a:r>
              <a:rPr lang="en-US" sz="3600" b="1">
                <a:solidFill>
                  <a:srgbClr val="663300"/>
                </a:solidFill>
                <a:effectLst>
                  <a:outerShdw blurRad="38100" dist="38100" dir="2700000" algn="tl">
                    <a:srgbClr val="000000"/>
                  </a:outerShdw>
                </a:effectLst>
                <a:latin typeface="Arial" charset="0"/>
              </a:rPr>
              <a:t>:</a:t>
            </a:r>
            <a:r>
              <a:rPr lang="en-US" sz="3600" b="1">
                <a:solidFill>
                  <a:srgbClr val="663300"/>
                </a:solidFill>
                <a:latin typeface="Arial" charset="0"/>
              </a:rPr>
              <a:t> </a:t>
            </a:r>
            <a:r>
              <a:rPr lang="en-US" sz="3600" b="1">
                <a:solidFill>
                  <a:srgbClr val="000000"/>
                </a:solidFill>
                <a:latin typeface="Arial" charset="0"/>
              </a:rPr>
              <a:t>Зохиогч</a:t>
            </a:r>
            <a:endParaRPr lang="en-GB" sz="3600" b="1">
              <a:solidFill>
                <a:srgbClr val="000000"/>
              </a:solidFill>
              <a:latin typeface="Arial" charset="0"/>
            </a:endParaRPr>
          </a:p>
        </p:txBody>
      </p:sp>
      <p:sp>
        <p:nvSpPr>
          <p:cNvPr id="24584" name="Text Box 8"/>
          <p:cNvSpPr txBox="1">
            <a:spLocks noChangeArrowheads="1"/>
          </p:cNvSpPr>
          <p:nvPr/>
        </p:nvSpPr>
        <p:spPr bwMode="auto">
          <a:xfrm>
            <a:off x="685800" y="5334000"/>
            <a:ext cx="8458200" cy="1200150"/>
          </a:xfrm>
          <a:prstGeom prst="rect">
            <a:avLst/>
          </a:prstGeom>
          <a:noFill/>
          <a:ln w="9525">
            <a:noFill/>
            <a:miter lim="800000"/>
            <a:headEnd/>
            <a:tailEnd/>
          </a:ln>
          <a:effectLst>
            <a:outerShdw blurRad="63500" dist="17961" dir="2700000" algn="ctr" rotWithShape="0">
              <a:srgbClr val="FF33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altLang="zh-CN" sz="3600" b="1">
                <a:solidFill>
                  <a:srgbClr val="000000"/>
                </a:solidFill>
                <a:latin typeface="Arial" charset="0"/>
                <a:ea typeface="SimSun" charset="0"/>
                <a:cs typeface="SimSun" charset="0"/>
              </a:rPr>
              <a:t>Гадаад, дотоод хүчин зүйл 2 Паул зохиогч мөн гэдгийг баталж байна.</a:t>
            </a:r>
            <a:endParaRPr lang="en-GB" sz="3600" b="1">
              <a:solidFill>
                <a:srgbClr val="000000"/>
              </a:solidFill>
              <a:latin typeface="Arial" charset="0"/>
              <a:ea typeface="SimSun" charset="0"/>
              <a:cs typeface="SimSun" charset="0"/>
            </a:endParaRP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1+#ppt_w/2"/>
                                          </p:val>
                                        </p:tav>
                                        <p:tav tm="100000">
                                          <p:val>
                                            <p:strVal val="#ppt_x"/>
                                          </p:val>
                                        </p:tav>
                                      </p:tavLst>
                                    </p:anim>
                                    <p:anim calcmode="lin" valueType="num">
                                      <p:cBhvr additive="base">
                                        <p:cTn id="14"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4584"/>
                                        </p:tgtEl>
                                        <p:attrNameLst>
                                          <p:attrName>style.visibility</p:attrName>
                                        </p:attrNameLst>
                                      </p:cBhvr>
                                      <p:to>
                                        <p:strVal val="visible"/>
                                      </p:to>
                                    </p:set>
                                    <p:anim calcmode="lin" valueType="num">
                                      <p:cBhvr>
                                        <p:cTn id="19" dur="500" fill="hold"/>
                                        <p:tgtEl>
                                          <p:spTgt spid="24584"/>
                                        </p:tgtEl>
                                        <p:attrNameLst>
                                          <p:attrName>ppt_w</p:attrName>
                                        </p:attrNameLst>
                                      </p:cBhvr>
                                      <p:tavLst>
                                        <p:tav tm="0">
                                          <p:val>
                                            <p:strVal val="4*#ppt_w"/>
                                          </p:val>
                                        </p:tav>
                                        <p:tav tm="100000">
                                          <p:val>
                                            <p:strVal val="#ppt_w"/>
                                          </p:val>
                                        </p:tav>
                                      </p:tavLst>
                                    </p:anim>
                                    <p:anim calcmode="lin" valueType="num">
                                      <p:cBhvr>
                                        <p:cTn id="20" dur="500" fill="hold"/>
                                        <p:tgtEl>
                                          <p:spTgt spid="2458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autoUpdateAnimBg="0"/>
      <p:bldP spid="24580" grpId="0" animBg="1" autoUpdateAnimBg="0"/>
      <p:bldP spid="2458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990600" y="196850"/>
            <a:ext cx="76200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600" b="1" u="sng">
                <a:solidFill>
                  <a:srgbClr val="542A00"/>
                </a:solidFill>
                <a:effectLst>
                  <a:outerShdw blurRad="38100" dist="38100" dir="2700000" algn="tl">
                    <a:srgbClr val="DDDDDD"/>
                  </a:outerShdw>
                </a:effectLst>
                <a:latin typeface="Arial" charset="0"/>
              </a:rPr>
              <a:t>Өрнөл</a:t>
            </a:r>
            <a:endParaRPr lang="en-GB" sz="3600" b="1" u="sng">
              <a:solidFill>
                <a:srgbClr val="542A00"/>
              </a:solidFill>
              <a:effectLst>
                <a:outerShdw blurRad="38100" dist="38100" dir="2700000" algn="tl">
                  <a:srgbClr val="DDDDDD"/>
                </a:outerShdw>
              </a:effectLst>
              <a:latin typeface="Arial" charset="0"/>
            </a:endParaRPr>
          </a:p>
        </p:txBody>
      </p:sp>
      <p:sp>
        <p:nvSpPr>
          <p:cNvPr id="32771" name="Text Box 3" descr="EXPTEXTB"/>
          <p:cNvSpPr txBox="1">
            <a:spLocks noChangeArrowheads="1"/>
          </p:cNvSpPr>
          <p:nvPr/>
        </p:nvSpPr>
        <p:spPr bwMode="auto">
          <a:xfrm>
            <a:off x="1219200" y="1143000"/>
            <a:ext cx="7543800" cy="5262563"/>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buFontTx/>
              <a:buChar char="•"/>
            </a:pPr>
            <a:r>
              <a:rPr lang="en-US">
                <a:latin typeface="Arial" charset="0"/>
              </a:rPr>
              <a:t>Тесалоник хотод Паул, Тимот Силас 3 ирээд хавчлагын улмаас Берой руу явсан (Үйлс 17:1-10)</a:t>
            </a:r>
          </a:p>
          <a:p>
            <a:pPr eaLnBrk="1" hangingPunct="1">
              <a:spcBef>
                <a:spcPct val="50000"/>
              </a:spcBef>
              <a:buFontTx/>
              <a:buChar char="•"/>
            </a:pPr>
            <a:r>
              <a:rPr lang="en-US">
                <a:latin typeface="Arial" charset="0"/>
              </a:rPr>
              <a:t>Тесалоникоос Иудейчүүд дагаж ирээд зовлон болсон тул Паул нөгөө хоёроо сүмтэй орхиод өөрөө Афин руу явсан. Тэд араас нь ирэхээр зохицуулав (Үйлс 17: 11-16)</a:t>
            </a:r>
          </a:p>
          <a:p>
            <a:pPr eaLnBrk="1" hangingPunct="1">
              <a:spcBef>
                <a:spcPct val="50000"/>
              </a:spcBef>
              <a:buFontTx/>
              <a:buChar char="•"/>
            </a:pPr>
            <a:r>
              <a:rPr lang="en-US">
                <a:latin typeface="Arial" charset="0"/>
              </a:rPr>
              <a:t>Афинд уулзаад Паул Тимотыг буцаагаад Тесалоник руу явуулсан (1 Thess 3:1-2)</a:t>
            </a:r>
          </a:p>
          <a:p>
            <a:pPr eaLnBrk="1" hangingPunct="1">
              <a:spcBef>
                <a:spcPct val="50000"/>
              </a:spcBef>
              <a:buFontTx/>
              <a:buChar char="•"/>
            </a:pPr>
            <a:r>
              <a:rPr lang="en-US">
                <a:latin typeface="Arial" charset="0"/>
              </a:rPr>
              <a:t>Дараа нь Паулыг Коринтод байхад Тимот ирээд Тесалоникийн талаарх сайн мэдээ өгсөн.</a:t>
            </a:r>
          </a:p>
          <a:p>
            <a:pPr eaLnBrk="1" hangingPunct="1">
              <a:spcBef>
                <a:spcPct val="50000"/>
              </a:spcBef>
              <a:buFontTx/>
              <a:buChar char="•"/>
            </a:pPr>
            <a:r>
              <a:rPr lang="en-US">
                <a:latin typeface="Arial" charset="0"/>
              </a:rPr>
              <a:t>Паул итгэгчдийг урамтай байхыг уриалаад, зарим нэг зүйлийг тодотгон заасан.</a:t>
            </a:r>
            <a:endParaRPr lang="en-GB">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bg/>
                                          </p:spTgt>
                                        </p:tgtEl>
                                        <p:attrNameLst>
                                          <p:attrName>style.visibility</p:attrName>
                                        </p:attrNameLst>
                                      </p:cBhvr>
                                      <p:to>
                                        <p:strVal val="visible"/>
                                      </p:to>
                                    </p:set>
                                    <p:animEffect transition="in" filter="checkerboard(across)">
                                      <p:cBhvr>
                                        <p:cTn id="7" dur="500"/>
                                        <p:tgtEl>
                                          <p:spTgt spid="3277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12" dur="5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7" dur="500"/>
                                        <p:tgtEl>
                                          <p:spTgt spid="327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checkerboard(across)">
                                      <p:cBhvr>
                                        <p:cTn id="22" dur="500"/>
                                        <p:tgtEl>
                                          <p:spTgt spid="327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Effect transition="in" filter="checkerboard(across)">
                                      <p:cBhvr>
                                        <p:cTn id="27" dur="500"/>
                                        <p:tgtEl>
                                          <p:spTgt spid="327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2771">
                                            <p:txEl>
                                              <p:pRg st="4" end="4"/>
                                            </p:txEl>
                                          </p:spTgt>
                                        </p:tgtEl>
                                        <p:attrNameLst>
                                          <p:attrName>style.visibility</p:attrName>
                                        </p:attrNameLst>
                                      </p:cBhvr>
                                      <p:to>
                                        <p:strVal val="visible"/>
                                      </p:to>
                                    </p:set>
                                    <p:animEffect transition="in" filter="checkerboard(across)">
                                      <p:cBhvr>
                                        <p:cTn id="32"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152400"/>
            <a:ext cx="7772400" cy="762000"/>
          </a:xfrm>
          <a:effectLst>
            <a:outerShdw blurRad="63500" dist="17961" dir="2700000" algn="ctr" rotWithShape="0">
              <a:schemeClr val="tx1">
                <a:alpha val="74998"/>
              </a:schemeClr>
            </a:outerShdw>
          </a:effectLst>
        </p:spPr>
        <p:txBody>
          <a:bodyPr/>
          <a:lstStyle/>
          <a:p>
            <a:pPr algn="ctr" eaLnBrk="1" hangingPunct="1"/>
            <a:r>
              <a:rPr lang="en-US" b="1" u="sng">
                <a:latin typeface="Arial" charset="0"/>
                <a:cs typeface="Times New Roman" charset="0"/>
              </a:rPr>
              <a:t>Захидлын зорилго</a:t>
            </a:r>
            <a:endParaRPr lang="en-GB" b="1" u="sng">
              <a:latin typeface="Arial" charset="0"/>
              <a:cs typeface="Times New Roman" charset="0"/>
            </a:endParaRPr>
          </a:p>
        </p:txBody>
      </p:sp>
      <p:graphicFrame>
        <p:nvGraphicFramePr>
          <p:cNvPr id="33795" name="Group 3"/>
          <p:cNvGraphicFramePr>
            <a:graphicFrameLocks noGrp="1"/>
          </p:cNvGraphicFramePr>
          <p:nvPr/>
        </p:nvGraphicFramePr>
        <p:xfrm>
          <a:off x="685800" y="914400"/>
          <a:ext cx="8382000" cy="5907723"/>
        </p:xfrm>
        <a:graphic>
          <a:graphicData uri="http://schemas.openxmlformats.org/drawingml/2006/table">
            <a:tbl>
              <a:tblPr/>
              <a:tblGrid>
                <a:gridCol w="3581400"/>
                <a:gridCol w="1509713"/>
                <a:gridCol w="3290887"/>
              </a:tblGrid>
              <a:tr h="919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Асуудал</a:t>
                      </a:r>
                      <a:endParaRPr kumimoji="0" lang="en-GB" sz="20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Паулын хариу</a:t>
                      </a:r>
                      <a:endParaRPr kumimoji="0" lang="en-GB" sz="20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 Тесалоник захидлын тойм</a:t>
                      </a:r>
                      <a:endParaRPr kumimoji="0" lang="en-GB" sz="20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604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Хүмүүс сайн өсч байсан</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Урам</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Магтсан (1:1-10)</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“Та нар сайн байна!”</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Зарим нь Паулыг шуналтай гэсэн</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Өмгөөлөл</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Биеэ хэрхэн авч явах (2:1-16) “би зэмгүй”</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5334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Хүмүүс хавчлага амсдаг</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Ятгасан</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Санаа тавилт (2:17—3:13)</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“би та нарыг халамжилдаг”</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53340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Хайр (4:1-12)</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“Бурханд таалагд”</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973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Итгэгчид нас барсан тухай асуудлыг тавьсан</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Хариулт</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Хожмын үеийн тухай (4:13—5:11)</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“Тайвшир, болгоомжтой бай”</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Чуулган өсч байна</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Чиглэл</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Чуулганы амьдрал (5:12-28)</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“Ариун амьдар”</a:t>
                      </a:r>
                      <a:endParaRPr kumimoji="0" lang="en-GB" sz="20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676400" y="152400"/>
            <a:ext cx="6477000" cy="701675"/>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4000" b="1" u="sng">
                <a:solidFill>
                  <a:schemeClr val="tx2"/>
                </a:solidFill>
                <a:latin typeface="Arial" charset="0"/>
              </a:rPr>
              <a:t>Дээш өргөгдөх тухай</a:t>
            </a:r>
            <a:endParaRPr lang="en-GB" sz="4000" b="1" u="sng">
              <a:solidFill>
                <a:schemeClr val="tx2"/>
              </a:solidFill>
              <a:latin typeface="Arial" charset="0"/>
            </a:endParaRPr>
          </a:p>
        </p:txBody>
      </p:sp>
      <p:sp>
        <p:nvSpPr>
          <p:cNvPr id="34819" name="Text Box 3" descr="EXPTEXTB"/>
          <p:cNvSpPr txBox="1">
            <a:spLocks noChangeArrowheads="1"/>
          </p:cNvSpPr>
          <p:nvPr/>
        </p:nvSpPr>
        <p:spPr bwMode="auto">
          <a:xfrm>
            <a:off x="762000" y="914400"/>
            <a:ext cx="8382000" cy="830263"/>
          </a:xfrm>
          <a:prstGeom prst="rect">
            <a:avLst/>
          </a:prstGeom>
          <a:blipFill dpi="0" rotWithShape="0">
            <a:blip r:embed="rId2"/>
            <a:srcRect/>
            <a:tile tx="0" ty="0" sx="100000" sy="100000" flip="none" algn="tl"/>
          </a:blip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GB">
                <a:latin typeface="Arial" charset="0"/>
                <a:ea typeface="SimSun" charset="0"/>
                <a:cs typeface="SimSun" charset="0"/>
              </a:rPr>
              <a:t>Паул 5 сэдвийн тухай ярьж байгаа ч нэг л санаа дахин дахин яриад байгаа зүйл нь: </a:t>
            </a:r>
            <a:r>
              <a:rPr lang="en-GB" b="1" u="sng">
                <a:solidFill>
                  <a:srgbClr val="000090"/>
                </a:solidFill>
                <a:effectLst>
                  <a:outerShdw blurRad="38100" dist="38100" dir="2700000" algn="tl">
                    <a:srgbClr val="DDDDDD"/>
                  </a:outerShdw>
                </a:effectLst>
                <a:latin typeface="Arial" charset="0"/>
                <a:ea typeface="SimSun" charset="0"/>
                <a:cs typeface="SimSun" charset="0"/>
              </a:rPr>
              <a:t>Дээш өргөгдөх</a:t>
            </a:r>
            <a:r>
              <a:rPr lang="en-GB">
                <a:latin typeface="Arial" charset="0"/>
                <a:ea typeface="SimSun" charset="0"/>
                <a:cs typeface="SimSun" charset="0"/>
              </a:rPr>
              <a:t>.</a:t>
            </a:r>
          </a:p>
        </p:txBody>
      </p:sp>
      <p:sp>
        <p:nvSpPr>
          <p:cNvPr id="34820" name="Text Box 4"/>
          <p:cNvSpPr txBox="1">
            <a:spLocks noChangeArrowheads="1"/>
          </p:cNvSpPr>
          <p:nvPr/>
        </p:nvSpPr>
        <p:spPr bwMode="auto">
          <a:xfrm>
            <a:off x="762000" y="19812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US">
                <a:latin typeface="Arial" charset="0"/>
                <a:ea typeface="SimSun" charset="0"/>
                <a:cs typeface="SimSun" charset="0"/>
              </a:rPr>
              <a:t>Эзэн эргэн ирэх тухай энд ярьж байна.</a:t>
            </a:r>
            <a:endParaRPr lang="en-GB">
              <a:latin typeface="Arial" charset="0"/>
              <a:ea typeface="SimSun" charset="0"/>
              <a:cs typeface="SimSun" charset="0"/>
            </a:endParaRPr>
          </a:p>
        </p:txBody>
      </p:sp>
      <p:sp>
        <p:nvSpPr>
          <p:cNvPr id="34821" name="Text Box 5"/>
          <p:cNvSpPr txBox="1">
            <a:spLocks noChangeArrowheads="1"/>
          </p:cNvSpPr>
          <p:nvPr/>
        </p:nvSpPr>
        <p:spPr bwMode="auto">
          <a:xfrm>
            <a:off x="685800" y="2590800"/>
            <a:ext cx="8458200" cy="3786188"/>
          </a:xfrm>
          <a:prstGeom prst="rect">
            <a:avLst/>
          </a:prstGeom>
          <a:noFill/>
          <a:ln w="9525">
            <a:noFill/>
            <a:miter lim="800000"/>
            <a:headEnd/>
            <a:tailEnd/>
          </a:ln>
          <a:effectLst/>
        </p:spPr>
        <p:txBody>
          <a:bodyPr>
            <a:spAutoFit/>
          </a:bodyPr>
          <a:lstStyle>
            <a:lvl1pPr marL="1243013" indent="-1243013"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spcBef>
                <a:spcPct val="0"/>
              </a:spcBef>
            </a:pPr>
            <a:r>
              <a:rPr lang="en-US" b="1" i="1">
                <a:solidFill>
                  <a:srgbClr val="FF3300"/>
                </a:solidFill>
                <a:effectLst>
                  <a:outerShdw blurRad="38100" dist="38100" dir="2700000" algn="tl">
                    <a:srgbClr val="DDDDDD"/>
                  </a:outerShdw>
                </a:effectLst>
                <a:latin typeface="Arial" charset="0"/>
                <a:ea typeface="SimSun" charset="0"/>
              </a:rPr>
              <a:t>     </a:t>
            </a:r>
            <a:r>
              <a:rPr lang="en-GB" b="1" i="1">
                <a:solidFill>
                  <a:srgbClr val="FF3300"/>
                </a:solidFill>
                <a:effectLst>
                  <a:outerShdw blurRad="38100" dist="38100" dir="2700000" algn="tl">
                    <a:srgbClr val="DDDDDD"/>
                  </a:outerShdw>
                </a:effectLst>
                <a:latin typeface="Arial" charset="0"/>
                <a:ea typeface="SimSun" charset="0"/>
              </a:rPr>
              <a:t>1:10</a:t>
            </a:r>
            <a:r>
              <a:rPr lang="en-US" b="1" i="1">
                <a:latin typeface="Arial" charset="0"/>
                <a:ea typeface="SimSun" charset="0"/>
              </a:rPr>
              <a:t>	</a:t>
            </a:r>
            <a:r>
              <a:rPr lang="ja-JP" altLang="en-GB" b="1" i="1">
                <a:latin typeface="Arial" charset="0"/>
                <a:ea typeface="SimSun" charset="0"/>
              </a:rPr>
              <a:t>“</a:t>
            </a:r>
            <a:r>
              <a:rPr lang="en-GB" b="1" i="1">
                <a:latin typeface="Arial" charset="0"/>
                <a:ea typeface="SimSun" charset="0"/>
              </a:rPr>
              <a:t>… </a:t>
            </a:r>
            <a:r>
              <a:rPr lang="en-US" i="1">
                <a:latin typeface="Arial" charset="0"/>
                <a:ea typeface="Arial" charset="0"/>
                <a:cs typeface="Arial" charset="0"/>
              </a:rPr>
              <a:t>Түүний Хүүг тэнгэрээс ирэхийг хүлээх тухай…</a:t>
            </a:r>
            <a:r>
              <a:rPr lang="ja-JP" altLang="en-GB" b="1" i="1">
                <a:latin typeface="Arial" charset="0"/>
                <a:ea typeface="SimSun" charset="0"/>
              </a:rPr>
              <a:t>”</a:t>
            </a:r>
            <a:endParaRPr lang="en-GB" b="1" i="1">
              <a:latin typeface="Arial" charset="0"/>
              <a:ea typeface="SimSun" charset="0"/>
            </a:endParaRPr>
          </a:p>
          <a:p>
            <a:pPr>
              <a:spcBef>
                <a:spcPct val="0"/>
              </a:spcBef>
            </a:pPr>
            <a:r>
              <a:rPr lang="en-GB" b="1" i="1">
                <a:solidFill>
                  <a:srgbClr val="FF3300"/>
                </a:solidFill>
                <a:effectLst>
                  <a:outerShdw blurRad="38100" dist="38100" dir="2700000" algn="tl">
                    <a:srgbClr val="DDDDDD"/>
                  </a:outerShdw>
                </a:effectLst>
                <a:latin typeface="Arial" charset="0"/>
                <a:ea typeface="SimSun" charset="0"/>
              </a:rPr>
              <a:t>2:19</a:t>
            </a:r>
            <a:r>
              <a:rPr lang="en-US" b="1" i="1">
                <a:solidFill>
                  <a:srgbClr val="FF3300"/>
                </a:solidFill>
                <a:effectLst>
                  <a:outerShdw blurRad="38100" dist="38100" dir="2700000" algn="tl">
                    <a:srgbClr val="DDDDDD"/>
                  </a:outerShdw>
                </a:effectLst>
                <a:latin typeface="Arial" charset="0"/>
                <a:ea typeface="SimSun" charset="0"/>
              </a:rPr>
              <a:t>-20</a:t>
            </a:r>
            <a:r>
              <a:rPr lang="en-US" b="1" i="1">
                <a:latin typeface="Arial" charset="0"/>
                <a:ea typeface="SimSun" charset="0"/>
              </a:rPr>
              <a:t>	</a:t>
            </a:r>
            <a:r>
              <a:rPr lang="ja-JP" altLang="en-GB" b="1" i="1">
                <a:latin typeface="Arial" charset="0"/>
                <a:ea typeface="SimSun" charset="0"/>
              </a:rPr>
              <a:t>“</a:t>
            </a:r>
            <a:r>
              <a:rPr lang="en-GB" b="1" i="1">
                <a:latin typeface="Arial" charset="0"/>
                <a:ea typeface="SimSun" charset="0"/>
              </a:rPr>
              <a:t>… </a:t>
            </a:r>
            <a:r>
              <a:rPr lang="en-US" i="1">
                <a:latin typeface="Arial" charset="0"/>
                <a:ea typeface="Arial" charset="0"/>
                <a:cs typeface="Arial" charset="0"/>
              </a:rPr>
              <a:t>бидний Эзэн Есүсийг ирэхэд </a:t>
            </a:r>
            <a:r>
              <a:rPr lang="en-GB" b="1" i="1">
                <a:latin typeface="Arial" charset="0"/>
                <a:ea typeface="SimSun" charset="0"/>
                <a:cs typeface="SimSun" charset="0"/>
              </a:rPr>
              <a:t>…</a:t>
            </a:r>
            <a:r>
              <a:rPr lang="ja-JP" altLang="en-GB" b="1" i="1">
                <a:latin typeface="Arial" charset="0"/>
                <a:ea typeface="SimSun" charset="0"/>
                <a:cs typeface="SimSun" charset="0"/>
              </a:rPr>
              <a:t>”</a:t>
            </a:r>
            <a:endParaRPr lang="en-GB" b="1" i="1">
              <a:latin typeface="Arial" charset="0"/>
              <a:ea typeface="SimSun" charset="0"/>
              <a:cs typeface="SimSun" charset="0"/>
            </a:endParaRPr>
          </a:p>
          <a:p>
            <a:pPr>
              <a:spcBef>
                <a:spcPct val="0"/>
              </a:spcBef>
            </a:pPr>
            <a:r>
              <a:rPr lang="en-US" b="1" i="1">
                <a:solidFill>
                  <a:srgbClr val="FF3300"/>
                </a:solidFill>
                <a:effectLst>
                  <a:outerShdw blurRad="38100" dist="38100" dir="2700000" algn="tl">
                    <a:srgbClr val="DDDDDD"/>
                  </a:outerShdw>
                </a:effectLst>
                <a:latin typeface="Arial" charset="0"/>
                <a:ea typeface="SimSun" charset="0"/>
                <a:cs typeface="SimSun" charset="0"/>
              </a:rPr>
              <a:t>     </a:t>
            </a:r>
            <a:r>
              <a:rPr lang="en-GB" b="1" i="1">
                <a:solidFill>
                  <a:srgbClr val="FF3300"/>
                </a:solidFill>
                <a:effectLst>
                  <a:outerShdw blurRad="38100" dist="38100" dir="2700000" algn="tl">
                    <a:srgbClr val="DDDDDD"/>
                  </a:outerShdw>
                </a:effectLst>
                <a:latin typeface="Arial" charset="0"/>
                <a:ea typeface="SimSun" charset="0"/>
                <a:cs typeface="SimSun" charset="0"/>
              </a:rPr>
              <a:t>3:13</a:t>
            </a:r>
            <a:r>
              <a:rPr lang="en-US" b="1" i="1">
                <a:solidFill>
                  <a:srgbClr val="CC3300"/>
                </a:solidFill>
                <a:latin typeface="Arial" charset="0"/>
                <a:ea typeface="SimSun" charset="0"/>
                <a:cs typeface="SimSun" charset="0"/>
              </a:rPr>
              <a:t>	</a:t>
            </a:r>
            <a:r>
              <a:rPr lang="ja-JP" altLang="en-GB" b="1" i="1">
                <a:latin typeface="Arial" charset="0"/>
                <a:ea typeface="SimSun" charset="0"/>
                <a:cs typeface="SimSun" charset="0"/>
              </a:rPr>
              <a:t>“</a:t>
            </a:r>
            <a:r>
              <a:rPr lang="en-GB" b="1" i="1">
                <a:latin typeface="Arial" charset="0"/>
                <a:ea typeface="SimSun" charset="0"/>
                <a:cs typeface="SimSun" charset="0"/>
              </a:rPr>
              <a:t>…</a:t>
            </a:r>
            <a:r>
              <a:rPr lang="en-US" i="1">
                <a:latin typeface="Arial" charset="0"/>
                <a:cs typeface="Arial" charset="0"/>
              </a:rPr>
              <a:t>Эзэн Есүс Өөрийн бүх ариун хүмүүстэй хамт ирэхэд …</a:t>
            </a:r>
            <a:r>
              <a:rPr lang="en-GB" b="1" i="1">
                <a:latin typeface="Arial" charset="0"/>
                <a:ea typeface="SimSun" charset="0"/>
                <a:cs typeface="SimSun" charset="0"/>
              </a:rPr>
              <a:t>.</a:t>
            </a:r>
            <a:r>
              <a:rPr lang="ja-JP" altLang="en-GB" b="1" i="1">
                <a:latin typeface="Arial" charset="0"/>
                <a:ea typeface="SimSun" charset="0"/>
                <a:cs typeface="SimSun" charset="0"/>
              </a:rPr>
              <a:t>”</a:t>
            </a:r>
            <a:endParaRPr lang="en-GB" b="1" i="1">
              <a:latin typeface="Arial" charset="0"/>
              <a:ea typeface="SimSun" charset="0"/>
              <a:cs typeface="SimSun" charset="0"/>
            </a:endParaRPr>
          </a:p>
          <a:p>
            <a:pPr>
              <a:spcBef>
                <a:spcPct val="0"/>
              </a:spcBef>
            </a:pPr>
            <a:r>
              <a:rPr lang="en-GB" b="1" i="1">
                <a:solidFill>
                  <a:srgbClr val="FF3300"/>
                </a:solidFill>
                <a:effectLst>
                  <a:outerShdw blurRad="38100" dist="38100" dir="2700000" algn="tl">
                    <a:srgbClr val="DDDDDD"/>
                  </a:outerShdw>
                </a:effectLst>
                <a:latin typeface="Arial" charset="0"/>
                <a:ea typeface="SimSun" charset="0"/>
                <a:cs typeface="SimSun" charset="0"/>
              </a:rPr>
              <a:t>4:1</a:t>
            </a:r>
            <a:r>
              <a:rPr lang="en-US" b="1" i="1">
                <a:solidFill>
                  <a:srgbClr val="FF3300"/>
                </a:solidFill>
                <a:effectLst>
                  <a:outerShdw blurRad="38100" dist="38100" dir="2700000" algn="tl">
                    <a:srgbClr val="DDDDDD"/>
                  </a:outerShdw>
                </a:effectLst>
                <a:latin typeface="Arial" charset="0"/>
                <a:ea typeface="SimSun" charset="0"/>
                <a:cs typeface="SimSun" charset="0"/>
              </a:rPr>
              <a:t>3</a:t>
            </a:r>
            <a:r>
              <a:rPr lang="en-GB" b="1" i="1">
                <a:solidFill>
                  <a:srgbClr val="FF3300"/>
                </a:solidFill>
                <a:effectLst>
                  <a:outerShdw blurRad="38100" dist="38100" dir="2700000" algn="tl">
                    <a:srgbClr val="DDDDDD"/>
                  </a:outerShdw>
                </a:effectLst>
                <a:latin typeface="Arial" charset="0"/>
                <a:ea typeface="SimSun" charset="0"/>
                <a:cs typeface="SimSun" charset="0"/>
              </a:rPr>
              <a:t>-18</a:t>
            </a:r>
            <a:r>
              <a:rPr lang="en-US" b="1" i="1">
                <a:latin typeface="Arial" charset="0"/>
                <a:ea typeface="SimSun" charset="0"/>
                <a:cs typeface="SimSun" charset="0"/>
              </a:rPr>
              <a:t>	</a:t>
            </a:r>
            <a:r>
              <a:rPr lang="ja-JP" altLang="en-GB" b="1" i="1">
                <a:latin typeface="Arial" charset="0"/>
                <a:ea typeface="SimSun" charset="0"/>
                <a:cs typeface="SimSun" charset="0"/>
              </a:rPr>
              <a:t>“</a:t>
            </a:r>
            <a:r>
              <a:rPr lang="en-US" i="1">
                <a:latin typeface="Arial" charset="0"/>
                <a:cs typeface="Arial" charset="0"/>
              </a:rPr>
              <a:t>Дараа нь амьд хийгээд үлдсэн бид тэдэнтэй хамт агаар мандалд Эзэнтэй уулзахаар үүлэн дотор </a:t>
            </a:r>
            <a:r>
              <a:rPr lang="en-US" b="1" i="1" u="sng">
                <a:latin typeface="Arial" charset="0"/>
                <a:cs typeface="Arial" charset="0"/>
              </a:rPr>
              <a:t>өргөгдөж</a:t>
            </a:r>
            <a:r>
              <a:rPr lang="en-US" i="1">
                <a:latin typeface="Arial" charset="0"/>
                <a:cs typeface="Arial" charset="0"/>
              </a:rPr>
              <a:t>, тийнхүү Эзэнтэй үргэлж хамт байх болно.</a:t>
            </a:r>
            <a:r>
              <a:rPr lang="ja-JP" altLang="en-GB" b="1" i="1">
                <a:latin typeface="Arial" charset="0"/>
                <a:ea typeface="SimSun" charset="0"/>
                <a:cs typeface="SimSun" charset="0"/>
              </a:rPr>
              <a:t>”</a:t>
            </a:r>
            <a:endParaRPr lang="en-GB" b="1" i="1">
              <a:latin typeface="Arial" charset="0"/>
              <a:ea typeface="SimSun" charset="0"/>
              <a:cs typeface="SimSun" charset="0"/>
            </a:endParaRPr>
          </a:p>
          <a:p>
            <a:pPr>
              <a:spcBef>
                <a:spcPct val="0"/>
              </a:spcBef>
            </a:pPr>
            <a:r>
              <a:rPr lang="en-GB" b="1" i="1">
                <a:solidFill>
                  <a:srgbClr val="FF3300"/>
                </a:solidFill>
                <a:effectLst>
                  <a:outerShdw blurRad="38100" dist="38100" dir="2700000" algn="tl">
                    <a:srgbClr val="DDDDDD"/>
                  </a:outerShdw>
                </a:effectLst>
                <a:latin typeface="Arial" charset="0"/>
                <a:ea typeface="SimSun" charset="0"/>
                <a:cs typeface="SimSun" charset="0"/>
              </a:rPr>
              <a:t>5:23</a:t>
            </a:r>
            <a:r>
              <a:rPr lang="en-US" b="1" i="1">
                <a:solidFill>
                  <a:srgbClr val="FF3300"/>
                </a:solidFill>
                <a:effectLst>
                  <a:outerShdw blurRad="38100" dist="38100" dir="2700000" algn="tl">
                    <a:srgbClr val="DDDDDD"/>
                  </a:outerShdw>
                </a:effectLst>
                <a:latin typeface="Arial" charset="0"/>
                <a:ea typeface="SimSun" charset="0"/>
                <a:cs typeface="SimSun" charset="0"/>
              </a:rPr>
              <a:t>-24</a:t>
            </a:r>
            <a:r>
              <a:rPr lang="en-US" b="1" i="1">
                <a:latin typeface="Arial" charset="0"/>
                <a:ea typeface="SimSun" charset="0"/>
                <a:cs typeface="SimSun" charset="0"/>
              </a:rPr>
              <a:t>	</a:t>
            </a:r>
            <a:r>
              <a:rPr lang="ja-JP" altLang="en-GB" b="1" i="1">
                <a:latin typeface="Arial" charset="0"/>
                <a:ea typeface="SimSun" charset="0"/>
                <a:cs typeface="SimSun" charset="0"/>
              </a:rPr>
              <a:t>“</a:t>
            </a:r>
            <a:r>
              <a:rPr lang="en-GB" b="1" i="1">
                <a:latin typeface="Arial" charset="0"/>
                <a:ea typeface="SimSun" charset="0"/>
                <a:cs typeface="SimSun" charset="0"/>
              </a:rPr>
              <a:t>…</a:t>
            </a:r>
            <a:r>
              <a:rPr lang="en-US" i="1">
                <a:latin typeface="Arial" charset="0"/>
                <a:cs typeface="Arial" charset="0"/>
              </a:rPr>
              <a:t>Эзэн Есүс Христийг ирэхэд …</a:t>
            </a:r>
            <a:r>
              <a:rPr lang="ja-JP" altLang="en-GB" b="1" i="1">
                <a:latin typeface="Arial" charset="0"/>
                <a:ea typeface="SimSun" charset="0"/>
                <a:cs typeface="SimSun" charset="0"/>
              </a:rPr>
              <a:t>”</a:t>
            </a:r>
            <a:endParaRPr lang="en-GB" b="1" i="1">
              <a:latin typeface="Arial" charset="0"/>
              <a:ea typeface="SimSun" charset="0"/>
              <a:cs typeface="SimSu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additive="base">
                                        <p:cTn id="13" dur="500" fill="hold"/>
                                        <p:tgtEl>
                                          <p:spTgt spid="34820"/>
                                        </p:tgtEl>
                                        <p:attrNameLst>
                                          <p:attrName>ppt_x</p:attrName>
                                        </p:attrNameLst>
                                      </p:cBhvr>
                                      <p:tavLst>
                                        <p:tav tm="0">
                                          <p:val>
                                            <p:strVal val="0-#ppt_w/2"/>
                                          </p:val>
                                        </p:tav>
                                        <p:tav tm="100000">
                                          <p:val>
                                            <p:strVal val="#ppt_x"/>
                                          </p:val>
                                        </p:tav>
                                      </p:tavLst>
                                    </p:anim>
                                    <p:anim calcmode="lin" valueType="num">
                                      <p:cBhvr additive="base">
                                        <p:cTn id="14"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1">
                                            <p:txEl>
                                              <p:pRg st="0" end="0"/>
                                            </p:txEl>
                                          </p:spTgt>
                                        </p:tgtEl>
                                        <p:attrNameLst>
                                          <p:attrName>style.visibility</p:attrName>
                                        </p:attrNameLst>
                                      </p:cBhvr>
                                      <p:to>
                                        <p:strVal val="visible"/>
                                      </p:to>
                                    </p:set>
                                    <p:anim calcmode="lin" valueType="num">
                                      <p:cBhvr additive="base">
                                        <p:cTn id="19" dur="500" fill="hold"/>
                                        <p:tgtEl>
                                          <p:spTgt spid="3482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1">
                                            <p:txEl>
                                              <p:pRg st="1" end="1"/>
                                            </p:txEl>
                                          </p:spTgt>
                                        </p:tgtEl>
                                        <p:attrNameLst>
                                          <p:attrName>style.visibility</p:attrName>
                                        </p:attrNameLst>
                                      </p:cBhvr>
                                      <p:to>
                                        <p:strVal val="visible"/>
                                      </p:to>
                                    </p:set>
                                    <p:anim calcmode="lin" valueType="num">
                                      <p:cBhvr additive="base">
                                        <p:cTn id="25" dur="500" fill="hold"/>
                                        <p:tgtEl>
                                          <p:spTgt spid="3482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21">
                                            <p:txEl>
                                              <p:pRg st="2" end="2"/>
                                            </p:txEl>
                                          </p:spTgt>
                                        </p:tgtEl>
                                        <p:attrNameLst>
                                          <p:attrName>style.visibility</p:attrName>
                                        </p:attrNameLst>
                                      </p:cBhvr>
                                      <p:to>
                                        <p:strVal val="visible"/>
                                      </p:to>
                                    </p:set>
                                    <p:anim calcmode="lin" valueType="num">
                                      <p:cBhvr additive="base">
                                        <p:cTn id="31" dur="500" fill="hold"/>
                                        <p:tgtEl>
                                          <p:spTgt spid="34821">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21">
                                            <p:txEl>
                                              <p:pRg st="3" end="3"/>
                                            </p:txEl>
                                          </p:spTgt>
                                        </p:tgtEl>
                                        <p:attrNameLst>
                                          <p:attrName>style.visibility</p:attrName>
                                        </p:attrNameLst>
                                      </p:cBhvr>
                                      <p:to>
                                        <p:strVal val="visible"/>
                                      </p:to>
                                    </p:set>
                                    <p:anim calcmode="lin" valueType="num">
                                      <p:cBhvr additive="base">
                                        <p:cTn id="37" dur="500" fill="hold"/>
                                        <p:tgtEl>
                                          <p:spTgt spid="34821">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21">
                                            <p:txEl>
                                              <p:pRg st="4" end="4"/>
                                            </p:txEl>
                                          </p:spTgt>
                                        </p:tgtEl>
                                        <p:attrNameLst>
                                          <p:attrName>style.visibility</p:attrName>
                                        </p:attrNameLst>
                                      </p:cBhvr>
                                      <p:to>
                                        <p:strVal val="visible"/>
                                      </p:to>
                                    </p:set>
                                    <p:anim calcmode="lin" valueType="num">
                                      <p:cBhvr additive="base">
                                        <p:cTn id="43" dur="500" fill="hold"/>
                                        <p:tgtEl>
                                          <p:spTgt spid="34821">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482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autoUpdateAnimBg="0"/>
      <p:bldP spid="34820" grpId="0" autoUpdateAnimBg="0"/>
      <p:bldP spid="3482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Text Box 2" descr="EXPTEXTB"/>
          <p:cNvSpPr txBox="1">
            <a:spLocks noChangeArrowheads="1"/>
          </p:cNvSpPr>
          <p:nvPr/>
        </p:nvSpPr>
        <p:spPr bwMode="auto">
          <a:xfrm>
            <a:off x="2616200" y="228600"/>
            <a:ext cx="4327525" cy="1760538"/>
          </a:xfrm>
          <a:prstGeom prst="rect">
            <a:avLst/>
          </a:prstGeom>
          <a:blipFill dpi="0" rotWithShape="0">
            <a:blip r:embed="rId2"/>
            <a:srcRect/>
            <a:tile tx="0" ty="0" sx="100000" sy="100000" flip="none" algn="tl"/>
          </a:blipFill>
          <a:ln w="12700">
            <a:noFill/>
            <a:miter lim="800000"/>
            <a:headEnd type="none" w="sm" len="sm"/>
            <a:tailEnd type="none" w="sm" len="sm"/>
          </a:ln>
          <a:effec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Түлхүүр үг</a:t>
            </a:r>
          </a:p>
          <a:p>
            <a:pPr algn="ctr" eaLnBrk="1" hangingPunct="1"/>
            <a:r>
              <a:rPr lang="en-US" altLang="zh-CN" sz="3200" b="1">
                <a:latin typeface="Arial" charset="0"/>
                <a:ea typeface="SimSun" charset="0"/>
                <a:cs typeface="SimSun" charset="0"/>
              </a:rPr>
              <a:t>Дээш өргөгдөх</a:t>
            </a:r>
          </a:p>
          <a:p>
            <a:pPr algn="ctr" eaLnBrk="1" hangingPunct="1">
              <a:lnSpc>
                <a:spcPct val="80000"/>
              </a:lnSpc>
              <a:spcBef>
                <a:spcPct val="0"/>
              </a:spcBef>
            </a:pPr>
            <a:r>
              <a:rPr lang="en-US" altLang="zh-CN" sz="3200" b="1">
                <a:latin typeface="Arial" charset="0"/>
                <a:ea typeface="SimSun" charset="0"/>
                <a:cs typeface="SimSun" charset="0"/>
              </a:rPr>
              <a:t>(Эзэн ирэхээс өмнө)</a:t>
            </a:r>
            <a:r>
              <a:rPr lang="en-US" altLang="zh-CN" sz="3600" b="1">
                <a:latin typeface="Arial" charset="0"/>
                <a:ea typeface="SimSun" charset="0"/>
                <a:cs typeface="SimSun" charset="0"/>
              </a:rPr>
              <a:t> </a:t>
            </a:r>
            <a:endParaRPr lang="en-US" sz="3600" b="1">
              <a:latin typeface="Arial" charset="0"/>
              <a:ea typeface="SimSun" charset="0"/>
              <a:cs typeface="SimSun" charset="0"/>
            </a:endParaRPr>
          </a:p>
        </p:txBody>
      </p:sp>
      <p:sp>
        <p:nvSpPr>
          <p:cNvPr id="35843" name="Text Box 3" descr="EXPTEXTB"/>
          <p:cNvSpPr txBox="1">
            <a:spLocks noChangeArrowheads="1"/>
          </p:cNvSpPr>
          <p:nvPr/>
        </p:nvSpPr>
        <p:spPr bwMode="auto">
          <a:xfrm>
            <a:off x="762000" y="2208213"/>
            <a:ext cx="8153400" cy="4432300"/>
          </a:xfrm>
          <a:prstGeom prst="rect">
            <a:avLst/>
          </a:prstGeom>
          <a:blipFill dpi="0" rotWithShape="0">
            <a:blip r:embed="rId2"/>
            <a:srcRect/>
            <a:tile tx="0" ty="0" sx="100000" sy="100000" flip="none" algn="tl"/>
          </a:blip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Түлхүүр ишлэл</a:t>
            </a:r>
          </a:p>
          <a:p>
            <a:pPr algn="ctr" eaLnBrk="1" hangingPunct="1">
              <a:spcBef>
                <a:spcPct val="0"/>
              </a:spcBef>
            </a:pPr>
            <a:r>
              <a:rPr lang="en-US" altLang="zh-CN" sz="3200" b="1">
                <a:latin typeface="Arial" charset="0"/>
                <a:ea typeface="SimSun" charset="0"/>
                <a:cs typeface="SimSun" charset="0"/>
              </a:rPr>
              <a:t>1 Tес 3:12-13</a:t>
            </a:r>
          </a:p>
          <a:p>
            <a:pPr algn="ctr" eaLnBrk="1" hangingPunct="1">
              <a:spcBef>
                <a:spcPct val="0"/>
              </a:spcBef>
            </a:pPr>
            <a:endParaRPr lang="en-US" altLang="zh-CN" sz="1000" b="1">
              <a:latin typeface="Arial" charset="0"/>
              <a:ea typeface="SimSun" charset="0"/>
              <a:cs typeface="SimSun" charset="0"/>
            </a:endParaRPr>
          </a:p>
          <a:p>
            <a:pPr algn="ctr" eaLnBrk="1" hangingPunct="1">
              <a:spcBef>
                <a:spcPct val="0"/>
              </a:spcBef>
            </a:pPr>
            <a:r>
              <a:rPr lang="en-US" altLang="zh-CN" sz="3200" b="1">
                <a:latin typeface="Arial" charset="0"/>
                <a:ea typeface="SimSun" charset="0"/>
                <a:cs typeface="SimSun" charset="0"/>
              </a:rPr>
              <a:t> 	</a:t>
            </a:r>
            <a:r>
              <a:rPr lang="en-US" altLang="zh-CN" sz="2800" i="1">
                <a:ea typeface="SimSun" charset="0"/>
                <a:cs typeface="SimSun" charset="0"/>
              </a:rPr>
              <a:t>“</a:t>
            </a:r>
            <a:r>
              <a:rPr lang="en-US" sz="2800" i="1"/>
              <a:t>Бид та нарын төлөө байдаг шиг, Эзэн та нарыг бие биеэ болон бүх хүнийг хайрлах хайр дотор өсгөн бялхуулах болтугай. 13 Ингэснээр бидний Эзэн Есүс Өөрийн бүх ариун хүмүүстэй хамт ирэхэд бидний Бурхан бөгөөд Эцэгийн өмнө ариун байдал дотор Тэр та нарын зүрхийг гэм зэмгүй гэж батлах юм.[Амен].</a:t>
            </a:r>
            <a:r>
              <a:rPr lang="en-US" altLang="zh-CN" sz="2800" i="1">
                <a:ea typeface="SimSun" charset="0"/>
                <a:cs typeface="SimSun"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1+#ppt_w/2"/>
                                          </p:val>
                                        </p:tav>
                                        <p:tav tm="100000">
                                          <p:val>
                                            <p:strVal val="#ppt_x"/>
                                          </p:val>
                                        </p:tav>
                                      </p:tavLst>
                                    </p:anim>
                                    <p:anim calcmode="lin" valueType="num">
                                      <p:cBhvr additive="base">
                                        <p:cTn id="8" dur="500" fill="hold"/>
                                        <p:tgtEl>
                                          <p:spTgt spid="358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descr="EXPTEXTB"/>
          <p:cNvSpPr txBox="1">
            <a:spLocks noChangeArrowheads="1"/>
          </p:cNvSpPr>
          <p:nvPr/>
        </p:nvSpPr>
        <p:spPr bwMode="auto">
          <a:xfrm>
            <a:off x="685800" y="381000"/>
            <a:ext cx="8305800" cy="2517775"/>
          </a:xfrm>
          <a:prstGeom prst="rect">
            <a:avLst/>
          </a:prstGeom>
          <a:blipFill dpi="0" rotWithShape="0">
            <a:blip r:embed="rId2"/>
            <a:srcRect/>
            <a:tile tx="0" ty="0" sx="100000" sy="100000" flip="none" algn="tl"/>
          </a:blip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Дүгнэлт</a:t>
            </a:r>
          </a:p>
          <a:p>
            <a:pPr algn="ctr" eaLnBrk="1" hangingPunct="1"/>
            <a:r>
              <a:rPr lang="en-US" altLang="zh-CN" sz="2800" b="1">
                <a:solidFill>
                  <a:srgbClr val="000000"/>
                </a:solidFill>
                <a:latin typeface="Arial" charset="0"/>
                <a:ea typeface="SimSun" charset="0"/>
                <a:cs typeface="SimSun" charset="0"/>
              </a:rPr>
              <a:t>Чуулганыг цэвэр сэдлээр эхлүүлсэн гэдгээ, мөн чуулганыг эхлүүлэх элчийн эрх мэдэлтэйгээ, Христ ирэхээс өмнө бид дээш өргөгдөх талаар Паул заажээ.</a:t>
            </a:r>
            <a:endParaRPr lang="en-US" sz="2800" b="1">
              <a:solidFill>
                <a:srgbClr val="000000"/>
              </a:solidFill>
              <a:latin typeface="Arial" charset="0"/>
              <a:ea typeface="SimSun" charset="0"/>
              <a:cs typeface="SimSun" charset="0"/>
            </a:endParaRPr>
          </a:p>
        </p:txBody>
      </p:sp>
      <p:sp>
        <p:nvSpPr>
          <p:cNvPr id="36867" name="Text Box 3"/>
          <p:cNvSpPr txBox="1">
            <a:spLocks noChangeArrowheads="1"/>
          </p:cNvSpPr>
          <p:nvPr/>
        </p:nvSpPr>
        <p:spPr bwMode="auto">
          <a:xfrm>
            <a:off x="762000" y="4038600"/>
            <a:ext cx="8229600" cy="1790700"/>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Хэрэгжүүлэлт</a:t>
            </a:r>
            <a:endParaRPr lang="en-US" altLang="zh-CN" sz="4000">
              <a:solidFill>
                <a:srgbClr val="542A00"/>
              </a:solidFill>
              <a:effectLst>
                <a:outerShdw blurRad="38100" dist="38100" dir="2700000" algn="tl">
                  <a:srgbClr val="DDDDDD"/>
                </a:outerShdw>
              </a:effectLst>
              <a:latin typeface="Arial" charset="0"/>
              <a:ea typeface="SimSun" charset="0"/>
              <a:cs typeface="SimSun" charset="0"/>
            </a:endParaRPr>
          </a:p>
          <a:p>
            <a:pPr algn="ctr" eaLnBrk="1" hangingPunct="1"/>
            <a:r>
              <a:rPr lang="en-US" altLang="zh-CN" sz="3200" b="1">
                <a:solidFill>
                  <a:srgbClr val="070000"/>
                </a:solidFill>
                <a:latin typeface="Arial" charset="0"/>
                <a:ea typeface="SimSun" charset="0"/>
                <a:cs typeface="SimSun" charset="0"/>
              </a:rPr>
              <a:t>Хэрэв өнөөдөр Есүс ирвэл та Түүний ирэлтэд бэлэн үү?</a:t>
            </a:r>
            <a:r>
              <a:rPr lang="en-US" altLang="zh-CN" sz="3200">
                <a:solidFill>
                  <a:srgbClr val="070000"/>
                </a:solidFill>
                <a:latin typeface="Arial" charset="0"/>
                <a:ea typeface="SimSun" charset="0"/>
                <a:cs typeface="SimSun" charset="0"/>
              </a:rPr>
              <a:t> </a:t>
            </a:r>
            <a:endParaRPr lang="en-US" sz="3200">
              <a:solidFill>
                <a:srgbClr val="070000"/>
              </a:solidFill>
              <a:latin typeface="Arial" charset="0"/>
              <a:ea typeface="SimSun" charset="0"/>
              <a:cs typeface="SimSu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500" fill="hold"/>
                                        <p:tgtEl>
                                          <p:spTgt spid="36867"/>
                                        </p:tgtEl>
                                        <p:attrNameLst>
                                          <p:attrName>ppt_w</p:attrName>
                                        </p:attrNameLst>
                                      </p:cBhvr>
                                      <p:tavLst>
                                        <p:tav tm="0">
                                          <p:val>
                                            <p:fltVal val="0"/>
                                          </p:val>
                                        </p:tav>
                                        <p:tav tm="100000">
                                          <p:val>
                                            <p:strVal val="#ppt_w"/>
                                          </p:val>
                                        </p:tav>
                                      </p:tavLst>
                                    </p:anim>
                                    <p:anim calcmode="lin" valueType="num">
                                      <p:cBhvr>
                                        <p:cTn id="8" dur="500" fill="hold"/>
                                        <p:tgtEl>
                                          <p:spTgt spid="368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14400" y="1858963"/>
            <a:ext cx="8077200" cy="1098550"/>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6600" b="1">
                <a:solidFill>
                  <a:schemeClr val="tx2"/>
                </a:solidFill>
                <a:latin typeface="Arial" charset="0"/>
              </a:rPr>
              <a:t>2 Тесалоник</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990600" y="196850"/>
            <a:ext cx="76200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600" b="1" u="sng">
                <a:solidFill>
                  <a:srgbClr val="542A00"/>
                </a:solidFill>
                <a:effectLst>
                  <a:outerShdw blurRad="38100" dist="38100" dir="2700000" algn="tl">
                    <a:srgbClr val="DDDDDD"/>
                  </a:outerShdw>
                </a:effectLst>
                <a:latin typeface="Arial" charset="0"/>
              </a:rPr>
              <a:t>Зохиогч</a:t>
            </a:r>
            <a:endParaRPr lang="en-GB" sz="3600" b="1" u="sng">
              <a:solidFill>
                <a:srgbClr val="542A00"/>
              </a:solidFill>
              <a:effectLst>
                <a:outerShdw blurRad="38100" dist="38100" dir="2700000" algn="tl">
                  <a:srgbClr val="DDDDDD"/>
                </a:outerShdw>
              </a:effectLst>
              <a:latin typeface="Arial" charset="0"/>
            </a:endParaRPr>
          </a:p>
        </p:txBody>
      </p:sp>
      <p:sp>
        <p:nvSpPr>
          <p:cNvPr id="38915" name="Text Box 3"/>
          <p:cNvSpPr txBox="1">
            <a:spLocks noChangeArrowheads="1"/>
          </p:cNvSpPr>
          <p:nvPr/>
        </p:nvSpPr>
        <p:spPr bwMode="auto">
          <a:xfrm>
            <a:off x="762000" y="6019800"/>
            <a:ext cx="8305800" cy="609600"/>
          </a:xfrm>
          <a:prstGeom prst="rect">
            <a:avLst/>
          </a:prstGeom>
          <a:solidFill>
            <a:srgbClr val="FFCC00"/>
          </a:solidFill>
          <a:ln w="12700">
            <a:solidFill>
              <a:schemeClr val="tx1"/>
            </a:solidFill>
            <a:miter lim="800000"/>
            <a:headEnd type="none" w="sm" len="sm"/>
            <a:tailEnd type="none" w="sm" len="sm"/>
          </a:ln>
        </p:spPr>
        <p:txBody>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b="1">
                <a:solidFill>
                  <a:srgbClr val="000000"/>
                </a:solidFill>
                <a:latin typeface="Arial" charset="0"/>
                <a:ea typeface="SimSun" charset="0"/>
                <a:cs typeface="SimSun" charset="0"/>
              </a:rPr>
              <a:t>Паул энэхүү захиаг бичсэнийг олон хүн баталдаг.</a:t>
            </a:r>
          </a:p>
        </p:txBody>
      </p:sp>
      <p:sp>
        <p:nvSpPr>
          <p:cNvPr id="38916" name="Text Box 4" descr="EXPTEXTB"/>
          <p:cNvSpPr txBox="1">
            <a:spLocks noChangeArrowheads="1"/>
          </p:cNvSpPr>
          <p:nvPr/>
        </p:nvSpPr>
        <p:spPr bwMode="auto">
          <a:xfrm>
            <a:off x="762000" y="838200"/>
            <a:ext cx="3048000" cy="4953000"/>
          </a:xfrm>
          <a:prstGeom prst="rect">
            <a:avLst/>
          </a:prstGeom>
          <a:blipFill dpi="0" rotWithShape="0">
            <a:blip r:embed="rId2"/>
            <a:srcRect/>
            <a:tile tx="0" ty="0" sx="100000" sy="100000" flip="none" algn="tl"/>
          </a:blipFill>
          <a:ln w="9525">
            <a:solidFill>
              <a:srgbClr val="000000"/>
            </a:solidFill>
            <a:miter lim="800000"/>
            <a:headEnd/>
            <a:tailEnd/>
          </a:ln>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altLang="zh-CN" sz="2000" b="1" u="sng">
                <a:latin typeface="Arial" charset="0"/>
                <a:ea typeface="Arial" charset="0"/>
                <a:cs typeface="Arial" charset="0"/>
              </a:rPr>
              <a:t>Гадаад эх сурвалж</a:t>
            </a:r>
          </a:p>
          <a:p>
            <a:pPr algn="ctr" eaLnBrk="1" hangingPunct="1">
              <a:spcBef>
                <a:spcPct val="50000"/>
              </a:spcBef>
            </a:pPr>
            <a:r>
              <a:rPr lang="en-US" altLang="zh-CN" sz="2000">
                <a:solidFill>
                  <a:srgbClr val="040000"/>
                </a:solidFill>
                <a:latin typeface="Arial" charset="0"/>
                <a:ea typeface="Arial" charset="0"/>
                <a:cs typeface="Arial" charset="0"/>
              </a:rPr>
              <a:t>Поликарп, Игнатиус нарын үеэс л энэхүү захиаг Паул бичсэн гэдгийг олонтаа хэлсэн байна. Марсионы Канон, Муратоны Канонд болон анхны чуулганы эцгүүд ч энэ талаар хэлсэн байдаг. </a:t>
            </a:r>
          </a:p>
        </p:txBody>
      </p:sp>
      <p:sp>
        <p:nvSpPr>
          <p:cNvPr id="38917" name="Text Box 5" descr="EXPTEXTB"/>
          <p:cNvSpPr txBox="1">
            <a:spLocks noChangeArrowheads="1"/>
          </p:cNvSpPr>
          <p:nvPr/>
        </p:nvSpPr>
        <p:spPr bwMode="auto">
          <a:xfrm>
            <a:off x="3886200" y="838200"/>
            <a:ext cx="5103813" cy="4953000"/>
          </a:xfrm>
          <a:prstGeom prst="rect">
            <a:avLst/>
          </a:prstGeom>
          <a:blipFill dpi="0" rotWithShape="0">
            <a:blip r:embed="rId2"/>
            <a:srcRect/>
            <a:tile tx="0" ty="0" sx="100000" sy="100000" flip="none" algn="tl"/>
          </a:blipFill>
          <a:ln w="9525">
            <a:solidFill>
              <a:srgbClr val="000000"/>
            </a:solidFill>
            <a:miter lim="800000"/>
            <a:headEnd/>
            <a:tailEnd/>
          </a:ln>
        </p:spPr>
        <p:txBody>
          <a:bodyPr/>
          <a:lstStyle>
            <a:lvl1pPr marL="290513" indent="-290513"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2000" b="1" u="sng">
                <a:solidFill>
                  <a:srgbClr val="040000"/>
                </a:solidFill>
                <a:latin typeface="Arial" charset="0"/>
                <a:ea typeface="Arial" charset="0"/>
                <a:cs typeface="Arial" charset="0"/>
              </a:rPr>
              <a:t>Дотоод эх сурвалж</a:t>
            </a:r>
            <a:endParaRPr lang="en-US" altLang="zh-CN" sz="2000" b="1">
              <a:solidFill>
                <a:srgbClr val="040000"/>
              </a:solidFill>
              <a:latin typeface="Arial" charset="0"/>
              <a:ea typeface="Arial" charset="0"/>
              <a:cs typeface="Arial" charset="0"/>
            </a:endParaRPr>
          </a:p>
          <a:p>
            <a:pPr algn="ctr" eaLnBrk="1" hangingPunct="1">
              <a:spcBef>
                <a:spcPct val="0"/>
              </a:spcBef>
            </a:pPr>
            <a:r>
              <a:rPr lang="en-US" altLang="zh-CN" sz="2000">
                <a:solidFill>
                  <a:srgbClr val="040000"/>
                </a:solidFill>
                <a:latin typeface="Arial" charset="0"/>
                <a:ea typeface="Arial" charset="0"/>
                <a:cs typeface="Arial" charset="0"/>
              </a:rPr>
              <a:t>Энэ захиаг Паул бичсэнийг </a:t>
            </a:r>
            <a:br>
              <a:rPr lang="en-US" altLang="zh-CN" sz="2000">
                <a:solidFill>
                  <a:srgbClr val="040000"/>
                </a:solidFill>
                <a:latin typeface="Arial" charset="0"/>
                <a:ea typeface="Arial" charset="0"/>
                <a:cs typeface="Arial" charset="0"/>
              </a:rPr>
            </a:br>
            <a:r>
              <a:rPr lang="en-US" altLang="zh-CN" sz="2000">
                <a:solidFill>
                  <a:srgbClr val="040000"/>
                </a:solidFill>
                <a:latin typeface="Arial" charset="0"/>
                <a:ea typeface="Arial" charset="0"/>
                <a:cs typeface="Arial" charset="0"/>
              </a:rPr>
              <a:t>батлах хэдэн зүйл байна:</a:t>
            </a:r>
          </a:p>
          <a:p>
            <a:pPr eaLnBrk="1" hangingPunct="1">
              <a:spcBef>
                <a:spcPct val="0"/>
              </a:spcBef>
            </a:pPr>
            <a:r>
              <a:rPr lang="en-US" altLang="zh-CN" sz="2000">
                <a:solidFill>
                  <a:srgbClr val="040000"/>
                </a:solidFill>
                <a:latin typeface="Arial" charset="0"/>
                <a:ea typeface="Arial" charset="0"/>
                <a:cs typeface="Arial" charset="0"/>
              </a:rPr>
              <a:t>1. Паул бичсэнээ хэлсэн (1:1; 3:17). </a:t>
            </a:r>
          </a:p>
          <a:p>
            <a:pPr eaLnBrk="1" hangingPunct="1">
              <a:spcBef>
                <a:spcPct val="0"/>
              </a:spcBef>
            </a:pPr>
            <a:r>
              <a:rPr lang="en-US" altLang="zh-CN" sz="2000">
                <a:solidFill>
                  <a:srgbClr val="040000"/>
                </a:solidFill>
                <a:latin typeface="Arial" charset="0"/>
                <a:ea typeface="Arial" charset="0"/>
                <a:cs typeface="Arial" charset="0"/>
              </a:rPr>
              <a:t>2. Тэд Паулыг дагана гэж (3:1-5) хэлсэн.</a:t>
            </a:r>
          </a:p>
          <a:p>
            <a:pPr eaLnBrk="1" hangingPunct="1">
              <a:spcBef>
                <a:spcPct val="0"/>
              </a:spcBef>
            </a:pPr>
            <a:r>
              <a:rPr lang="en-US" altLang="zh-CN" sz="2000">
                <a:solidFill>
                  <a:srgbClr val="040000"/>
                </a:solidFill>
                <a:latin typeface="Arial" charset="0"/>
                <a:ea typeface="Arial" charset="0"/>
                <a:cs typeface="Arial" charset="0"/>
              </a:rPr>
              <a:t>3. 1 Тесалониктай төстэй тал нь зарим санаа давтагдаж байгаа юм.</a:t>
            </a:r>
          </a:p>
          <a:p>
            <a:pPr eaLnBrk="1" hangingPunct="1">
              <a:spcBef>
                <a:spcPct val="0"/>
              </a:spcBef>
            </a:pPr>
            <a:r>
              <a:rPr lang="en-US" altLang="zh-CN" sz="2000">
                <a:solidFill>
                  <a:srgbClr val="040000"/>
                </a:solidFill>
                <a:latin typeface="Arial" charset="0"/>
                <a:ea typeface="Arial" charset="0"/>
                <a:cs typeface="Arial" charset="0"/>
              </a:rPr>
              <a:t>4. 2 Teс 2:1-12 болон 1 Тес 4:13—5:11-ийн хооронд бага зэрэг ялгаатай зүйл харагдаж байгаа боловч энэ нь хожмын үеийн өөр өөр хэсгийн тухай ярьж байгаа юм.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0-#ppt_w/2"/>
                                          </p:val>
                                        </p:tav>
                                        <p:tav tm="100000">
                                          <p:val>
                                            <p:strVal val="#ppt_x"/>
                                          </p:val>
                                        </p:tav>
                                      </p:tavLst>
                                    </p:anim>
                                    <p:anim calcmode="lin" valueType="num">
                                      <p:cBhvr additive="base">
                                        <p:cTn id="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additive="base">
                                        <p:cTn id="13" dur="500" fill="hold"/>
                                        <p:tgtEl>
                                          <p:spTgt spid="38917"/>
                                        </p:tgtEl>
                                        <p:attrNameLst>
                                          <p:attrName>ppt_x</p:attrName>
                                        </p:attrNameLst>
                                      </p:cBhvr>
                                      <p:tavLst>
                                        <p:tav tm="0">
                                          <p:val>
                                            <p:strVal val="1+#ppt_w/2"/>
                                          </p:val>
                                        </p:tav>
                                        <p:tav tm="100000">
                                          <p:val>
                                            <p:strVal val="#ppt_x"/>
                                          </p:val>
                                        </p:tav>
                                      </p:tavLst>
                                    </p:anim>
                                    <p:anim calcmode="lin" valueType="num">
                                      <p:cBhvr additive="base">
                                        <p:cTn id="14"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p:cTn id="19" dur="500" fill="hold"/>
                                        <p:tgtEl>
                                          <p:spTgt spid="38915"/>
                                        </p:tgtEl>
                                        <p:attrNameLst>
                                          <p:attrName>ppt_w</p:attrName>
                                        </p:attrNameLst>
                                      </p:cBhvr>
                                      <p:tavLst>
                                        <p:tav tm="0">
                                          <p:val>
                                            <p:strVal val="4*#ppt_w"/>
                                          </p:val>
                                        </p:tav>
                                        <p:tav tm="100000">
                                          <p:val>
                                            <p:strVal val="#ppt_w"/>
                                          </p:val>
                                        </p:tav>
                                      </p:tavLst>
                                    </p:anim>
                                    <p:anim calcmode="lin" valueType="num">
                                      <p:cBhvr>
                                        <p:cTn id="20" dur="500" fill="hold"/>
                                        <p:tgtEl>
                                          <p:spTgt spid="389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autoUpdateAnimBg="0"/>
      <p:bldP spid="38916" grpId="0" animBg="1" autoUpdateAnimBg="0"/>
      <p:bldP spid="3891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914400" y="304800"/>
            <a:ext cx="7620000" cy="7016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4000" b="1" u="sng">
                <a:solidFill>
                  <a:srgbClr val="542A00"/>
                </a:solidFill>
                <a:effectLst>
                  <a:outerShdw blurRad="38100" dist="38100" dir="2700000" algn="tl">
                    <a:srgbClr val="DDDDDD"/>
                  </a:outerShdw>
                </a:effectLst>
                <a:latin typeface="Arial" charset="0"/>
              </a:rPr>
              <a:t>Огноо</a:t>
            </a:r>
            <a:endParaRPr lang="en-GB" sz="4000" b="1" u="sng">
              <a:solidFill>
                <a:srgbClr val="542A00"/>
              </a:solidFill>
              <a:effectLst>
                <a:outerShdw blurRad="38100" dist="38100" dir="2700000" algn="tl">
                  <a:srgbClr val="DDDDDD"/>
                </a:outerShdw>
              </a:effectLst>
              <a:latin typeface="Arial" charset="0"/>
            </a:endParaRPr>
          </a:p>
        </p:txBody>
      </p:sp>
      <p:sp>
        <p:nvSpPr>
          <p:cNvPr id="39939" name="Text Box 3" descr="EXPTEXTB"/>
          <p:cNvSpPr txBox="1">
            <a:spLocks noChangeArrowheads="1"/>
          </p:cNvSpPr>
          <p:nvPr/>
        </p:nvSpPr>
        <p:spPr bwMode="auto">
          <a:xfrm>
            <a:off x="762000" y="1219200"/>
            <a:ext cx="8305800" cy="11430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altLang="zh-CN" b="1">
                <a:solidFill>
                  <a:srgbClr val="040000"/>
                </a:solidFill>
                <a:latin typeface="Arial" charset="0"/>
                <a:ea typeface="SimSun" charset="0"/>
                <a:cs typeface="SimSun" charset="0"/>
              </a:rPr>
              <a:t>МЭ 51 оны зун 2 Тесалоник захиаг бичсэн юм.</a:t>
            </a:r>
            <a:br>
              <a:rPr lang="en-US" altLang="zh-CN" b="1">
                <a:solidFill>
                  <a:srgbClr val="040000"/>
                </a:solidFill>
                <a:latin typeface="Arial" charset="0"/>
                <a:ea typeface="SimSun" charset="0"/>
                <a:cs typeface="SimSun" charset="0"/>
              </a:rPr>
            </a:br>
            <a:r>
              <a:rPr lang="en-US" altLang="zh-CN" b="1">
                <a:solidFill>
                  <a:srgbClr val="040000"/>
                </a:solidFill>
                <a:latin typeface="Arial" charset="0"/>
                <a:ea typeface="SimSun" charset="0"/>
                <a:cs typeface="SimSun" charset="0"/>
              </a:rPr>
              <a:t>(эхний захиаг бичсэнээс хэдэн сарын дараа бичжээ). </a:t>
            </a:r>
          </a:p>
        </p:txBody>
      </p:sp>
      <p:sp>
        <p:nvSpPr>
          <p:cNvPr id="39940" name="Text Box 4"/>
          <p:cNvSpPr txBox="1">
            <a:spLocks noChangeArrowheads="1"/>
          </p:cNvSpPr>
          <p:nvPr/>
        </p:nvSpPr>
        <p:spPr bwMode="auto">
          <a:xfrm>
            <a:off x="762000" y="25146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altLang="zh-CN" b="1">
                <a:latin typeface="Arial" charset="0"/>
                <a:ea typeface="SimSun" charset="0"/>
                <a:cs typeface="SimSun" charset="0"/>
              </a:rPr>
              <a:t>1.	Паул, Тимот, Силас (1:1) хамтдаа Коринтод байгаагүй.</a:t>
            </a:r>
          </a:p>
        </p:txBody>
      </p:sp>
      <p:sp>
        <p:nvSpPr>
          <p:cNvPr id="39941" name="Text Box 5"/>
          <p:cNvSpPr txBox="1">
            <a:spLocks noChangeArrowheads="1"/>
          </p:cNvSpPr>
          <p:nvPr/>
        </p:nvSpPr>
        <p:spPr bwMode="auto">
          <a:xfrm>
            <a:off x="762000" y="34290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altLang="zh-CN" b="1">
                <a:latin typeface="Arial" charset="0"/>
                <a:ea typeface="SimSun" charset="0"/>
                <a:cs typeface="SimSun" charset="0"/>
              </a:rPr>
              <a:t>2. 1 Тесалоник захианд байсан шиг зарим асуудал тэдэнд байсан ( cf. 1 Thess. 4:11-12; 2 Thess. 3:6-15).</a:t>
            </a:r>
            <a:endParaRPr lang="en-US">
              <a:latin typeface="Arial" charset="0"/>
            </a:endParaRPr>
          </a:p>
        </p:txBody>
      </p:sp>
      <p:sp>
        <p:nvSpPr>
          <p:cNvPr id="39942" name="Text Box 6"/>
          <p:cNvSpPr txBox="1">
            <a:spLocks noChangeArrowheads="1"/>
          </p:cNvSpPr>
          <p:nvPr/>
        </p:nvSpPr>
        <p:spPr bwMode="auto">
          <a:xfrm>
            <a:off x="685800" y="4419600"/>
            <a:ext cx="83518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82600" indent="-4826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buFontTx/>
              <a:buAutoNum type="arabicPeriod" startAt="3"/>
            </a:pPr>
            <a:r>
              <a:rPr lang="en-US" altLang="zh-CN" b="1">
                <a:latin typeface="Arial" charset="0"/>
                <a:ea typeface="SimSun" charset="0"/>
                <a:cs typeface="SimSun" charset="0"/>
              </a:rPr>
              <a:t>Паул Коринтод дахиад 1 жил байжээ. Паул 2 дахь захидлаа бичсэнээс хойш 5 жилийн дараа Тесалоникт очжээ.  Эхний болон хоёр дахь захианы хооронд 12 сараас илүүгүй хугацаа байсан гэсэн үг.</a:t>
            </a:r>
            <a:endParaRPr lang="en-US">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up)">
                                      <p:cBhvr>
                                        <p:cTn id="7" dur="5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wipe(up)">
                                      <p:cBhvr>
                                        <p:cTn id="12" dur="500"/>
                                        <p:tgtEl>
                                          <p:spTgt spid="399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941"/>
                                        </p:tgtEl>
                                        <p:attrNameLst>
                                          <p:attrName>style.visibility</p:attrName>
                                        </p:attrNameLst>
                                      </p:cBhvr>
                                      <p:to>
                                        <p:strVal val="visible"/>
                                      </p:to>
                                    </p:set>
                                    <p:animEffect transition="in" filter="wipe(up)">
                                      <p:cBhvr>
                                        <p:cTn id="17" dur="500"/>
                                        <p:tgtEl>
                                          <p:spTgt spid="399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9942"/>
                                        </p:tgtEl>
                                        <p:attrNameLst>
                                          <p:attrName>style.visibility</p:attrName>
                                        </p:attrNameLst>
                                      </p:cBhvr>
                                      <p:to>
                                        <p:strVal val="visible"/>
                                      </p:to>
                                    </p:set>
                                    <p:animEffect transition="in" filter="wipe(up)">
                                      <p:cBhvr>
                                        <p:cTn id="2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autoUpdateAnimBg="0"/>
      <p:bldP spid="39940" grpId="0" autoUpdateAnimBg="0"/>
      <p:bldP spid="39941" grpId="0" autoUpdateAnimBg="0"/>
      <p:bldP spid="3994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algn="ctr">
              <a:spcBef>
                <a:spcPct val="50000"/>
              </a:spcBef>
              <a:defRPr/>
            </a:pPr>
            <a:r>
              <a:rPr lang="en-US" sz="2000" b="1">
                <a:solidFill>
                  <a:srgbClr val="000000"/>
                </a:solidFill>
                <a:ea typeface="Times New Roman" charset="0"/>
              </a:rPr>
              <a:t>“Дэлхийн хязгаар хүртэл” (Үйлс 1:8)</a:t>
            </a:r>
          </a:p>
          <a:p>
            <a:pPr>
              <a:defRPr/>
            </a:pPr>
            <a:r>
              <a:rPr lang="en-US" sz="1600" b="1">
                <a:solidFill>
                  <a:srgbClr val="000000"/>
                </a:solidFill>
                <a:ea typeface="Times New Roman" charset="0"/>
              </a:rPr>
              <a:t>Acts </a:t>
            </a:r>
            <a:r>
              <a:rPr lang="en-US" sz="2000" b="1">
                <a:solidFill>
                  <a:srgbClr val="000000"/>
                </a:solidFill>
                <a:ea typeface="Times New Roman" charset="0"/>
              </a:rPr>
              <a:t>9  13       14    15  16          18           21     27     28</a:t>
            </a:r>
          </a:p>
        </p:txBody>
      </p:sp>
      <p:sp>
        <p:nvSpPr>
          <p:cNvPr id="51204" name="Text Box 16"/>
          <p:cNvSpPr txBox="1">
            <a:spLocks noChangeArrowheads="1"/>
          </p:cNvSpPr>
          <p:nvPr/>
        </p:nvSpPr>
        <p:spPr bwMode="auto">
          <a:xfrm>
            <a:off x="1828800" y="2133600"/>
            <a:ext cx="83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49 оны намар</a:t>
            </a:r>
          </a:p>
          <a:p>
            <a:pPr algn="ctr" eaLnBrk="1" hangingPunct="1">
              <a:spcBef>
                <a:spcPct val="50000"/>
              </a:spcBef>
            </a:pPr>
            <a:r>
              <a:rPr lang="en-US" sz="1600" b="1">
                <a:solidFill>
                  <a:srgbClr val="FFFFFF"/>
                </a:solidFill>
                <a:latin typeface="Arial Narrow" charset="0"/>
              </a:rPr>
              <a:t>Зөвлөл</a:t>
            </a:r>
          </a:p>
        </p:txBody>
      </p:sp>
      <p:sp>
        <p:nvSpPr>
          <p:cNvPr id="51205"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May 57-</a:t>
            </a:r>
            <a:br>
              <a:rPr lang="en-US" sz="1200" b="1">
                <a:solidFill>
                  <a:srgbClr val="FFFFFF"/>
                </a:solidFill>
                <a:latin typeface="Arial Narrow" charset="0"/>
              </a:rPr>
            </a:br>
            <a:r>
              <a:rPr lang="en-US" sz="1200" b="1">
                <a:solidFill>
                  <a:srgbClr val="FFFFFF"/>
                </a:solidFill>
                <a:latin typeface="Arial Narrow" charset="0"/>
              </a:rPr>
              <a:t>Aug 59</a:t>
            </a:r>
          </a:p>
          <a:p>
            <a:pPr algn="ctr" eaLnBrk="1" hangingPunct="1">
              <a:spcBef>
                <a:spcPct val="50000"/>
              </a:spcBef>
            </a:pPr>
            <a:r>
              <a:rPr lang="en-US" sz="1600" b="1">
                <a:solidFill>
                  <a:srgbClr val="FFFFFF"/>
                </a:solidFill>
                <a:latin typeface="Arial Narrow" charset="0"/>
              </a:rPr>
              <a:t>Шүүлт</a:t>
            </a:r>
            <a:endParaRPr lang="en-US" b="1">
              <a:solidFill>
                <a:srgbClr val="FFFFFF"/>
              </a:solidFill>
              <a:latin typeface="Arial Narrow" charset="0"/>
            </a:endParaRPr>
          </a:p>
        </p:txBody>
      </p:sp>
      <p:sp>
        <p:nvSpPr>
          <p:cNvPr id="51206"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7" name="Text Box 20"/>
          <p:cNvSpPr txBox="1">
            <a:spLocks noChangeArrowheads="1"/>
          </p:cNvSpPr>
          <p:nvPr/>
        </p:nvSpPr>
        <p:spPr bwMode="auto">
          <a:xfrm>
            <a:off x="8296275" y="2324100"/>
            <a:ext cx="847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68 Хавар</a:t>
            </a:r>
          </a:p>
          <a:p>
            <a:pPr algn="ctr" eaLnBrk="1" hangingPunct="1">
              <a:spcBef>
                <a:spcPct val="50000"/>
              </a:spcBef>
            </a:pPr>
            <a:r>
              <a:rPr lang="en-US" sz="1400" b="1">
                <a:solidFill>
                  <a:srgbClr val="FFFFFF"/>
                </a:solidFill>
                <a:latin typeface="Arial Narrow" charset="0"/>
              </a:rPr>
              <a:t>Чуулганы тэлэлт</a:t>
            </a:r>
            <a:endParaRPr lang="en-US" sz="1600" b="1">
              <a:solidFill>
                <a:srgbClr val="FFFFFF"/>
              </a:solidFill>
              <a:latin typeface="Arial Narrow" charset="0"/>
            </a:endParaRPr>
          </a:p>
        </p:txBody>
      </p:sp>
      <p:sp>
        <p:nvSpPr>
          <p:cNvPr id="51208"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b="1">
                <a:solidFill>
                  <a:srgbClr val="FFFFFF"/>
                </a:solidFill>
                <a:latin typeface="Arial Narrow" charset="0"/>
              </a:rPr>
              <a:t>35           48          49          50          52  53          57        60             62              67           68     95</a:t>
            </a:r>
          </a:p>
        </p:txBody>
      </p:sp>
      <p:sp>
        <p:nvSpPr>
          <p:cNvPr id="51209" name="Text Box 7"/>
          <p:cNvSpPr txBox="1">
            <a:spLocks noChangeArrowheads="1"/>
          </p:cNvSpPr>
          <p:nvPr/>
        </p:nvSpPr>
        <p:spPr bwMode="auto">
          <a:xfrm>
            <a:off x="914400" y="2282825"/>
            <a:ext cx="990600" cy="10525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48 оны 4 сар-</a:t>
            </a:r>
            <a:br>
              <a:rPr lang="en-US" sz="1200" b="1">
                <a:solidFill>
                  <a:srgbClr val="000000"/>
                </a:solidFill>
                <a:latin typeface="Arial Narrow" charset="0"/>
              </a:rPr>
            </a:br>
            <a:r>
              <a:rPr lang="en-US" sz="1200" b="1">
                <a:solidFill>
                  <a:srgbClr val="000000"/>
                </a:solidFill>
                <a:latin typeface="Arial Narrow" charset="0"/>
              </a:rPr>
              <a:t>49 оны 9 сар</a:t>
            </a:r>
          </a:p>
          <a:p>
            <a:pPr algn="ctr" eaLnBrk="1" hangingPunct="1"/>
            <a:r>
              <a:rPr lang="en-US" sz="1200" b="1">
                <a:solidFill>
                  <a:srgbClr val="000000"/>
                </a:solidFill>
                <a:latin typeface="Arial Narrow" charset="0"/>
              </a:rPr>
              <a:t>1</a:t>
            </a:r>
            <a:br>
              <a:rPr lang="en-US" sz="1200" b="1">
                <a:solidFill>
                  <a:srgbClr val="000000"/>
                </a:solidFill>
                <a:latin typeface="Arial Narrow" charset="0"/>
              </a:rPr>
            </a:br>
            <a:r>
              <a:rPr lang="en-US" sz="1200" b="1">
                <a:solidFill>
                  <a:srgbClr val="000000"/>
                </a:solidFill>
                <a:latin typeface="Arial Narrow" charset="0"/>
              </a:rPr>
              <a:t>Галат</a:t>
            </a:r>
          </a:p>
          <a:p>
            <a:pPr algn="ctr" eaLnBrk="1" hangingPunct="1">
              <a:spcBef>
                <a:spcPct val="50000"/>
              </a:spcBef>
            </a:pPr>
            <a:endParaRPr lang="en-US" sz="1200" b="1">
              <a:solidFill>
                <a:srgbClr val="000000"/>
              </a:solidFill>
              <a:latin typeface="Arial Narrow" charset="0"/>
            </a:endParaRPr>
          </a:p>
        </p:txBody>
      </p:sp>
      <p:sp>
        <p:nvSpPr>
          <p:cNvPr id="51210" name="Text Box 9"/>
          <p:cNvSpPr txBox="1">
            <a:spLocks noChangeArrowheads="1"/>
          </p:cNvSpPr>
          <p:nvPr/>
        </p:nvSpPr>
        <p:spPr bwMode="auto">
          <a:xfrm>
            <a:off x="3743325" y="2282825"/>
            <a:ext cx="990600" cy="10525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53 оны 9 сар-</a:t>
            </a:r>
            <a:br>
              <a:rPr lang="en-US" sz="1200" b="1">
                <a:solidFill>
                  <a:srgbClr val="000000"/>
                </a:solidFill>
                <a:latin typeface="Arial Narrow" charset="0"/>
              </a:rPr>
            </a:br>
            <a:r>
              <a:rPr lang="en-US" sz="1200" b="1">
                <a:solidFill>
                  <a:srgbClr val="000000"/>
                </a:solidFill>
                <a:latin typeface="Arial Narrow" charset="0"/>
              </a:rPr>
              <a:t>57 оны 5 сар</a:t>
            </a:r>
          </a:p>
          <a:p>
            <a:pPr algn="ctr" eaLnBrk="1" hangingPunct="1"/>
            <a:r>
              <a:rPr lang="en-US" sz="1200" b="1">
                <a:solidFill>
                  <a:srgbClr val="000000"/>
                </a:solidFill>
                <a:latin typeface="Arial Narrow" charset="0"/>
              </a:rPr>
              <a:t>3</a:t>
            </a:r>
            <a:br>
              <a:rPr lang="en-US" sz="1200" b="1">
                <a:solidFill>
                  <a:srgbClr val="000000"/>
                </a:solidFill>
                <a:latin typeface="Arial Narrow" charset="0"/>
              </a:rPr>
            </a:br>
            <a:r>
              <a:rPr lang="en-US" sz="1200" b="1">
                <a:solidFill>
                  <a:srgbClr val="000000"/>
                </a:solidFill>
                <a:latin typeface="Arial Narrow" charset="0"/>
              </a:rPr>
              <a:t>Ази</a:t>
            </a:r>
          </a:p>
          <a:p>
            <a:pPr algn="ctr" eaLnBrk="1" hangingPunct="1">
              <a:spcBef>
                <a:spcPct val="50000"/>
              </a:spcBef>
            </a:pPr>
            <a:endParaRPr lang="en-US" sz="1200" b="1">
              <a:solidFill>
                <a:srgbClr val="000000"/>
              </a:solidFill>
              <a:latin typeface="Arial Narrow" charset="0"/>
            </a:endParaRPr>
          </a:p>
        </p:txBody>
      </p:sp>
      <p:sp>
        <p:nvSpPr>
          <p:cNvPr id="40970" name="Text Box 10"/>
          <p:cNvSpPr txBox="1">
            <a:spLocks noChangeArrowheads="1"/>
          </p:cNvSpPr>
          <p:nvPr/>
        </p:nvSpPr>
        <p:spPr bwMode="auto">
          <a:xfrm>
            <a:off x="5334000" y="2374900"/>
            <a:ext cx="990600" cy="9604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Feb 60-</a:t>
            </a:r>
            <a:br>
              <a:rPr lang="en-US" sz="1200" b="1">
                <a:solidFill>
                  <a:srgbClr val="FFFFFF"/>
                </a:solidFill>
                <a:latin typeface="Arial Narrow" charset="0"/>
              </a:rPr>
            </a:br>
            <a:r>
              <a:rPr lang="en-US" sz="1200" b="1">
                <a:solidFill>
                  <a:srgbClr val="FFFFFF"/>
                </a:solidFill>
                <a:latin typeface="Arial Narrow" charset="0"/>
              </a:rPr>
              <a:t>Mar 62</a:t>
            </a:r>
          </a:p>
          <a:p>
            <a:pPr algn="ctr" eaLnBrk="1" hangingPunct="1"/>
            <a:r>
              <a:rPr lang="en-US" sz="1200" b="1">
                <a:solidFill>
                  <a:srgbClr val="FFFFFF"/>
                </a:solidFill>
                <a:latin typeface="Arial Narrow" charset="0"/>
              </a:rPr>
              <a:t>1</a:t>
            </a:r>
            <a:br>
              <a:rPr lang="en-US" sz="1200" b="1">
                <a:solidFill>
                  <a:srgbClr val="FFFFFF"/>
                </a:solidFill>
                <a:latin typeface="Arial Narrow" charset="0"/>
              </a:rPr>
            </a:br>
            <a:r>
              <a:rPr lang="en-US" sz="1200" b="1">
                <a:solidFill>
                  <a:srgbClr val="FFFFFF"/>
                </a:solidFill>
                <a:latin typeface="Arial Narrow" charset="0"/>
              </a:rPr>
              <a:t>Ром</a:t>
            </a:r>
            <a:br>
              <a:rPr lang="en-US" sz="1200" b="1">
                <a:solidFill>
                  <a:srgbClr val="FFFFFF"/>
                </a:solidFill>
                <a:latin typeface="Arial Narrow" charset="0"/>
              </a:rPr>
            </a:br>
            <a:endParaRPr lang="en-US" sz="1200" b="1">
              <a:solidFill>
                <a:srgbClr val="FFFFFF"/>
              </a:solidFill>
              <a:latin typeface="Arial Narrow" charset="0"/>
            </a:endParaRPr>
          </a:p>
        </p:txBody>
      </p:sp>
      <p:sp>
        <p:nvSpPr>
          <p:cNvPr id="40971" name="Text Box 11"/>
          <p:cNvSpPr txBox="1">
            <a:spLocks noChangeArrowheads="1"/>
          </p:cNvSpPr>
          <p:nvPr/>
        </p:nvSpPr>
        <p:spPr bwMode="auto">
          <a:xfrm>
            <a:off x="7315200" y="2282825"/>
            <a:ext cx="990600" cy="1052513"/>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Aut 67-</a:t>
            </a:r>
            <a:br>
              <a:rPr lang="en-US" sz="1200" b="1">
                <a:solidFill>
                  <a:srgbClr val="FFFFFF"/>
                </a:solidFill>
                <a:latin typeface="Arial Narrow" charset="0"/>
              </a:rPr>
            </a:br>
            <a:r>
              <a:rPr lang="en-US" sz="1200" b="1">
                <a:solidFill>
                  <a:srgbClr val="FFFFFF"/>
                </a:solidFill>
                <a:latin typeface="Arial Narrow" charset="0"/>
              </a:rPr>
              <a:t>Spr 68</a:t>
            </a:r>
          </a:p>
          <a:p>
            <a:pPr algn="ctr" eaLnBrk="1" hangingPunct="1"/>
            <a:r>
              <a:rPr lang="en-US" sz="1200" b="1">
                <a:solidFill>
                  <a:srgbClr val="FFFFFF"/>
                </a:solidFill>
                <a:latin typeface="Arial Narrow" charset="0"/>
              </a:rPr>
              <a:t>2</a:t>
            </a:r>
            <a:br>
              <a:rPr lang="en-US" sz="1200" b="1">
                <a:solidFill>
                  <a:srgbClr val="FFFFFF"/>
                </a:solidFill>
                <a:latin typeface="Arial Narrow" charset="0"/>
              </a:rPr>
            </a:br>
            <a:r>
              <a:rPr lang="en-US" sz="1200" b="1">
                <a:solidFill>
                  <a:srgbClr val="FFFFFF"/>
                </a:solidFill>
                <a:latin typeface="Arial Narrow" charset="0"/>
              </a:rPr>
              <a:t>Ром</a:t>
            </a:r>
          </a:p>
          <a:p>
            <a:pPr algn="ctr" eaLnBrk="1" hangingPunct="1">
              <a:spcBef>
                <a:spcPct val="50000"/>
              </a:spcBef>
            </a:pPr>
            <a:endParaRPr lang="en-US" sz="1200" b="1">
              <a:solidFill>
                <a:srgbClr val="FFFFFF"/>
              </a:solidFill>
              <a:latin typeface="Arial Narrow" charset="0"/>
            </a:endParaRPr>
          </a:p>
        </p:txBody>
      </p:sp>
      <p:sp>
        <p:nvSpPr>
          <p:cNvPr id="51213"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57 оны 5 сар-</a:t>
            </a:r>
            <a:br>
              <a:rPr lang="en-US" sz="1200" b="1">
                <a:solidFill>
                  <a:srgbClr val="FFFFFF"/>
                </a:solidFill>
                <a:latin typeface="Arial Narrow" charset="0"/>
              </a:rPr>
            </a:br>
            <a:r>
              <a:rPr lang="en-US" sz="1200" b="1">
                <a:solidFill>
                  <a:srgbClr val="FFFFFF"/>
                </a:solidFill>
                <a:latin typeface="Arial Narrow" charset="0"/>
              </a:rPr>
              <a:t>59 оны 8 сар</a:t>
            </a:r>
          </a:p>
          <a:p>
            <a:pPr algn="ctr" eaLnBrk="1" hangingPunct="1">
              <a:spcBef>
                <a:spcPct val="50000"/>
              </a:spcBef>
            </a:pPr>
            <a:r>
              <a:rPr lang="en-US" sz="1600" b="1">
                <a:solidFill>
                  <a:srgbClr val="FFFFFF"/>
                </a:solidFill>
                <a:latin typeface="Arial Narrow" charset="0"/>
              </a:rPr>
              <a:t>Дамаск</a:t>
            </a:r>
            <a:br>
              <a:rPr lang="en-US" sz="1600" b="1">
                <a:solidFill>
                  <a:srgbClr val="FFFFFF"/>
                </a:solidFill>
                <a:latin typeface="Arial Narrow" charset="0"/>
              </a:rPr>
            </a:br>
            <a:r>
              <a:rPr lang="en-US" sz="1600" b="1">
                <a:solidFill>
                  <a:srgbClr val="FFFFFF"/>
                </a:solidFill>
                <a:latin typeface="Arial Narrow" charset="0"/>
              </a:rPr>
              <a:t>Антиох</a:t>
            </a:r>
          </a:p>
        </p:txBody>
      </p:sp>
      <p:sp>
        <p:nvSpPr>
          <p:cNvPr id="51214"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r>
              <a:rPr lang="en-US" sz="2000" b="1">
                <a:solidFill>
                  <a:srgbClr val="FFFFFF"/>
                </a:solidFill>
                <a:cs typeface="Arial" charset="0"/>
              </a:rPr>
              <a:t>38</a:t>
            </a:r>
            <a:br>
              <a:rPr lang="en-US" sz="2000" b="1">
                <a:solidFill>
                  <a:srgbClr val="FFFFFF"/>
                </a:solidFill>
                <a:cs typeface="Arial" charset="0"/>
              </a:rPr>
            </a:br>
            <a:r>
              <a:rPr lang="en-US" sz="2000" b="1">
                <a:solidFill>
                  <a:srgbClr val="FFFFFF"/>
                </a:solidFill>
                <a:cs typeface="Arial" charset="0"/>
              </a:rPr>
              <a:t>124</a:t>
            </a:r>
            <a:br>
              <a:rPr lang="en-US" sz="2000" b="1">
                <a:solidFill>
                  <a:srgbClr val="FFFFFF"/>
                </a:solidFill>
                <a:cs typeface="Arial" charset="0"/>
              </a:rPr>
            </a:br>
            <a:r>
              <a:rPr lang="en-US" sz="2000" b="1">
                <a:solidFill>
                  <a:srgbClr val="FFFFFF"/>
                </a:solidFill>
                <a:cs typeface="Arial" charset="0"/>
              </a:rPr>
              <a:t>39-41</a:t>
            </a:r>
          </a:p>
        </p:txBody>
      </p:sp>
      <p:sp>
        <p:nvSpPr>
          <p:cNvPr id="51215" name="Text Box 9"/>
          <p:cNvSpPr txBox="1">
            <a:spLocks noChangeArrowheads="1"/>
          </p:cNvSpPr>
          <p:nvPr/>
        </p:nvSpPr>
        <p:spPr bwMode="auto">
          <a:xfrm>
            <a:off x="6324600" y="2282825"/>
            <a:ext cx="990600" cy="10525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Spr 62-</a:t>
            </a:r>
            <a:br>
              <a:rPr lang="en-US" sz="1200" b="1">
                <a:solidFill>
                  <a:srgbClr val="000000"/>
                </a:solidFill>
                <a:latin typeface="Arial Narrow" charset="0"/>
              </a:rPr>
            </a:br>
            <a:r>
              <a:rPr lang="en-US" sz="1200" b="1">
                <a:solidFill>
                  <a:srgbClr val="000000"/>
                </a:solidFill>
                <a:latin typeface="Arial Narrow" charset="0"/>
              </a:rPr>
              <a:t>Fall 67</a:t>
            </a:r>
          </a:p>
          <a:p>
            <a:pPr algn="ctr" eaLnBrk="1" hangingPunct="1"/>
            <a:r>
              <a:rPr lang="en-US" sz="1200" b="1">
                <a:solidFill>
                  <a:srgbClr val="000000"/>
                </a:solidFill>
                <a:latin typeface="Arial Narrow" charset="0"/>
              </a:rPr>
              <a:t>4</a:t>
            </a:r>
            <a:br>
              <a:rPr lang="en-US" sz="1200" b="1">
                <a:solidFill>
                  <a:srgbClr val="000000"/>
                </a:solidFill>
                <a:latin typeface="Arial Narrow" charset="0"/>
              </a:rPr>
            </a:br>
            <a:r>
              <a:rPr lang="en-US" sz="1200" b="1">
                <a:solidFill>
                  <a:srgbClr val="000000"/>
                </a:solidFill>
                <a:latin typeface="Arial Narrow" charset="0"/>
              </a:rPr>
              <a:t>Испани</a:t>
            </a:r>
          </a:p>
          <a:p>
            <a:pPr algn="ctr" eaLnBrk="1" hangingPunct="1">
              <a:spcBef>
                <a:spcPct val="50000"/>
              </a:spcBef>
            </a:pPr>
            <a:endParaRPr lang="en-US" sz="1200" b="1">
              <a:solidFill>
                <a:srgbClr val="000000"/>
              </a:solidFill>
              <a:latin typeface="Arial Narrow"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4000" b="1">
                <a:solidFill>
                  <a:srgbClr val="FFFFFF"/>
                </a:solidFill>
                <a:effectLst>
                  <a:outerShdw blurRad="38100" dist="38100" dir="2700000" algn="tl">
                    <a:srgbClr val="DDDDDD"/>
                  </a:outerShdw>
                </a:effectLst>
                <a:latin typeface="Arial" charset="0"/>
              </a:rPr>
              <a:t>Шинэ Гэрээний тойм (түүх)</a:t>
            </a:r>
          </a:p>
        </p:txBody>
      </p:sp>
      <p:sp>
        <p:nvSpPr>
          <p:cNvPr id="32" name="Text Box 19"/>
          <p:cNvSpPr txBox="1">
            <a:spLocks noChangeArrowheads="1"/>
          </p:cNvSpPr>
          <p:nvPr/>
        </p:nvSpPr>
        <p:spPr bwMode="auto">
          <a:xfrm>
            <a:off x="838200" y="3657600"/>
            <a:ext cx="1066800" cy="800100"/>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600">
                <a:solidFill>
                  <a:srgbClr val="FFFFFF"/>
                </a:solidFill>
                <a:latin typeface="Aril" charset="0"/>
                <a:cs typeface="Aril" charset="0"/>
              </a:rPr>
              <a:t>Галат</a:t>
            </a:r>
          </a:p>
          <a:p>
            <a:pPr algn="ctr" eaLnBrk="1" hangingPunct="1">
              <a:spcBef>
                <a:spcPct val="50000"/>
              </a:spcBef>
            </a:pPr>
            <a:r>
              <a:rPr lang="en-US" sz="1200">
                <a:solidFill>
                  <a:srgbClr val="FFFFFF"/>
                </a:solidFill>
                <a:latin typeface="Aril" charset="0"/>
                <a:cs typeface="Aril" charset="0"/>
              </a:rPr>
              <a:t>Антиох</a:t>
            </a:r>
            <a:br>
              <a:rPr lang="en-US" sz="1200">
                <a:solidFill>
                  <a:srgbClr val="FFFFFF"/>
                </a:solidFill>
                <a:latin typeface="Aril" charset="0"/>
                <a:cs typeface="Aril" charset="0"/>
              </a:rPr>
            </a:br>
            <a:r>
              <a:rPr lang="en-US" sz="1200">
                <a:solidFill>
                  <a:srgbClr val="FFFFFF"/>
                </a:solidFill>
                <a:latin typeface="Aril" charset="0"/>
                <a:cs typeface="Aril" charset="0"/>
              </a:rPr>
              <a:t>МЭ 49 он </a:t>
            </a:r>
          </a:p>
        </p:txBody>
      </p:sp>
      <p:sp>
        <p:nvSpPr>
          <p:cNvPr id="51220"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r" eaLnBrk="1" hangingPunct="1">
              <a:spcBef>
                <a:spcPct val="50000"/>
              </a:spcBef>
            </a:pPr>
            <a:r>
              <a:rPr lang="en-US" sz="1200" b="1">
                <a:solidFill>
                  <a:srgbClr val="FFFFFF"/>
                </a:solidFill>
              </a:rPr>
              <a:t> Сайн мэдээ ба Үйлс</a:t>
            </a:r>
            <a:endParaRPr lang="en-US" sz="1600" b="1">
              <a:solidFill>
                <a:srgbClr val="FFFFFF"/>
              </a:solidFill>
            </a:endParaRPr>
          </a:p>
        </p:txBody>
      </p:sp>
      <p:sp>
        <p:nvSpPr>
          <p:cNvPr id="51221" name="Text Box 7"/>
          <p:cNvSpPr txBox="1">
            <a:spLocks noChangeArrowheads="1"/>
          </p:cNvSpPr>
          <p:nvPr/>
        </p:nvSpPr>
        <p:spPr bwMode="auto">
          <a:xfrm>
            <a:off x="2667000" y="2343150"/>
            <a:ext cx="990600" cy="9604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50 оны 4 сар-</a:t>
            </a:r>
            <a:br>
              <a:rPr lang="en-US" sz="1200" b="1">
                <a:solidFill>
                  <a:srgbClr val="000000"/>
                </a:solidFill>
                <a:latin typeface="Arial Narrow" charset="0"/>
              </a:rPr>
            </a:br>
            <a:r>
              <a:rPr lang="en-US" sz="1200" b="1">
                <a:solidFill>
                  <a:srgbClr val="000000"/>
                </a:solidFill>
                <a:latin typeface="Arial Narrow" charset="0"/>
              </a:rPr>
              <a:t>52 оны 9 сар</a:t>
            </a:r>
          </a:p>
          <a:p>
            <a:pPr algn="ctr" eaLnBrk="1" hangingPunct="1"/>
            <a:r>
              <a:rPr lang="en-US" sz="1200" b="1">
                <a:solidFill>
                  <a:srgbClr val="000000"/>
                </a:solidFill>
                <a:latin typeface="Arial Narrow" charset="0"/>
              </a:rPr>
              <a:t>2</a:t>
            </a:r>
            <a:br>
              <a:rPr lang="en-US" sz="1200" b="1">
                <a:solidFill>
                  <a:srgbClr val="000000"/>
                </a:solidFill>
                <a:latin typeface="Arial Narrow" charset="0"/>
              </a:rPr>
            </a:br>
            <a:r>
              <a:rPr lang="en-US" sz="1200" b="1">
                <a:solidFill>
                  <a:srgbClr val="000000"/>
                </a:solidFill>
                <a:latin typeface="Arial Narrow" charset="0"/>
              </a:rPr>
              <a:t>Эгийн</a:t>
            </a:r>
            <a:br>
              <a:rPr lang="en-US" sz="1200" b="1">
                <a:solidFill>
                  <a:srgbClr val="000000"/>
                </a:solidFill>
                <a:latin typeface="Arial Narrow" charset="0"/>
              </a:rPr>
            </a:br>
            <a:endParaRPr lang="en-US" sz="1200" b="1">
              <a:solidFill>
                <a:srgbClr val="000000"/>
              </a:solidFill>
              <a:latin typeface="Arial Narrow" charset="0"/>
            </a:endParaRPr>
          </a:p>
        </p:txBody>
      </p:sp>
      <p:sp>
        <p:nvSpPr>
          <p:cNvPr id="20" name="Text Box 22"/>
          <p:cNvSpPr txBox="1">
            <a:spLocks noChangeArrowheads="1"/>
          </p:cNvSpPr>
          <p:nvPr/>
        </p:nvSpPr>
        <p:spPr bwMode="auto">
          <a:xfrm>
            <a:off x="2667000" y="3733800"/>
            <a:ext cx="990600" cy="868363"/>
          </a:xfrm>
          <a:prstGeom prst="rect">
            <a:avLst/>
          </a:prstGeom>
          <a:solidFill>
            <a:schemeClr val="bg1"/>
          </a:solid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800" b="1">
                <a:latin typeface="Arial Narrow" charset="0"/>
              </a:rPr>
              <a:t>1 Tес</a:t>
            </a:r>
          </a:p>
          <a:p>
            <a:pPr algn="ctr" eaLnBrk="1" hangingPunct="1">
              <a:spcBef>
                <a:spcPct val="0"/>
              </a:spcBef>
            </a:pPr>
            <a:r>
              <a:rPr lang="en-US" sz="1600">
                <a:latin typeface="Arial Narrow" charset="0"/>
              </a:rPr>
              <a:t>Коринт</a:t>
            </a:r>
          </a:p>
          <a:p>
            <a:pPr algn="ctr" eaLnBrk="1" hangingPunct="1">
              <a:spcBef>
                <a:spcPct val="0"/>
              </a:spcBef>
            </a:pPr>
            <a:r>
              <a:rPr lang="en-US" sz="1600">
                <a:latin typeface="Arial Narrow" charset="0"/>
              </a:rPr>
              <a:t>51 оны зун</a:t>
            </a:r>
          </a:p>
        </p:txBody>
      </p:sp>
      <p:sp>
        <p:nvSpPr>
          <p:cNvPr id="21" name="Text Box 23"/>
          <p:cNvSpPr txBox="1">
            <a:spLocks noChangeArrowheads="1"/>
          </p:cNvSpPr>
          <p:nvPr/>
        </p:nvSpPr>
        <p:spPr bwMode="auto">
          <a:xfrm>
            <a:off x="2667000" y="4800600"/>
            <a:ext cx="990600" cy="868363"/>
          </a:xfrm>
          <a:prstGeom prst="rect">
            <a:avLst/>
          </a:prstGeom>
          <a:solidFill>
            <a:schemeClr val="bg1"/>
          </a:solid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800" b="1">
                <a:latin typeface="Arial Narrow" charset="0"/>
              </a:rPr>
              <a:t>2 Teс</a:t>
            </a:r>
          </a:p>
          <a:p>
            <a:pPr algn="ctr" eaLnBrk="1" hangingPunct="1">
              <a:spcBef>
                <a:spcPct val="0"/>
              </a:spcBef>
            </a:pPr>
            <a:r>
              <a:rPr lang="en-US" sz="1600">
                <a:latin typeface="Arial Narrow" charset="0"/>
              </a:rPr>
              <a:t>Коринт</a:t>
            </a:r>
          </a:p>
          <a:p>
            <a:pPr algn="ctr" eaLnBrk="1" hangingPunct="1">
              <a:spcBef>
                <a:spcPct val="0"/>
              </a:spcBef>
            </a:pPr>
            <a:r>
              <a:rPr lang="en-US" sz="1600">
                <a:latin typeface="Arial Narrow" charset="0"/>
              </a:rPr>
              <a:t>51 оны  зун</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nodeType="afterGroup">
                            <p:stCondLst>
                              <p:cond delay="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anim calcmode="lin" valueType="num">
                                      <p:cBhvr>
                                        <p:cTn id="1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990600" y="196850"/>
            <a:ext cx="76200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600" b="1" u="sng">
                <a:solidFill>
                  <a:srgbClr val="542A00"/>
                </a:solidFill>
                <a:effectLst>
                  <a:outerShdw blurRad="38100" dist="38100" dir="2700000" algn="tl">
                    <a:srgbClr val="DDDDDD"/>
                  </a:outerShdw>
                </a:effectLst>
                <a:latin typeface="Arial" charset="0"/>
              </a:rPr>
              <a:t>Өрнөл</a:t>
            </a:r>
            <a:endParaRPr lang="en-GB" sz="3600" b="1" u="sng">
              <a:solidFill>
                <a:srgbClr val="542A00"/>
              </a:solidFill>
              <a:effectLst>
                <a:outerShdw blurRad="38100" dist="38100" dir="2700000" algn="tl">
                  <a:srgbClr val="DDDDDD"/>
                </a:outerShdw>
              </a:effectLst>
              <a:latin typeface="Arial" charset="0"/>
            </a:endParaRPr>
          </a:p>
        </p:txBody>
      </p:sp>
      <p:sp>
        <p:nvSpPr>
          <p:cNvPr id="41987" name="Text Box 3" descr="EXPTEXTB"/>
          <p:cNvSpPr txBox="1">
            <a:spLocks noChangeArrowheads="1"/>
          </p:cNvSpPr>
          <p:nvPr/>
        </p:nvSpPr>
        <p:spPr bwMode="auto">
          <a:xfrm>
            <a:off x="1219200" y="1143000"/>
            <a:ext cx="7543800" cy="470852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buFontTx/>
              <a:buChar char="•"/>
            </a:pPr>
            <a:r>
              <a:rPr lang="en-US">
                <a:latin typeface="Arial" charset="0"/>
              </a:rPr>
              <a:t>Эхний захиа очсоноос хэдэн сарын дараа тэнд байсан асуудал захианд бичсэний дагуу шийдэгдсэн гэсэн сайн мэдээ сонсов.</a:t>
            </a:r>
          </a:p>
          <a:p>
            <a:pPr eaLnBrk="1" hangingPunct="1">
              <a:spcBef>
                <a:spcPct val="50000"/>
              </a:spcBef>
              <a:buFontTx/>
              <a:buChar char="•"/>
            </a:pPr>
            <a:r>
              <a:rPr lang="en-US">
                <a:latin typeface="Arial" charset="0"/>
              </a:rPr>
              <a:t>Итгэгчдийг хавчих хавчлага ширүүсэж, (1:3-10), Эзэний өдөр аль хэдийнээ ирчихсэн гэж хэлж байв (2:1-12).</a:t>
            </a:r>
          </a:p>
          <a:p>
            <a:pPr eaLnBrk="1" hangingPunct="1">
              <a:spcBef>
                <a:spcPct val="50000"/>
              </a:spcBef>
              <a:buFontTx/>
              <a:buChar char="•"/>
            </a:pPr>
            <a:r>
              <a:rPr lang="en-US">
                <a:latin typeface="Arial" charset="0"/>
              </a:rPr>
              <a:t>Тесалоникийн зарим итгэгчид ажил хийхгүй залхуурч “дээш өргөгдөх”-ийг л хүлээж байв(3:6-15)</a:t>
            </a:r>
          </a:p>
          <a:p>
            <a:pPr eaLnBrk="1" hangingPunct="1">
              <a:spcBef>
                <a:spcPct val="50000"/>
              </a:spcBef>
              <a:buFontTx/>
              <a:buChar char="•"/>
            </a:pPr>
            <a:r>
              <a:rPr lang="en-US">
                <a:latin typeface="Arial" charset="0"/>
              </a:rPr>
              <a:t>Тийм учраас Паул тэдгээр итгэгчдэд үнэнийг бичиж асуудлыг шийдэхээр шийдсэн билээ.</a:t>
            </a:r>
            <a:endParaRPr lang="en-GB">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7">
                                            <p:bg/>
                                          </p:spTgt>
                                        </p:tgtEl>
                                        <p:attrNameLst>
                                          <p:attrName>style.visibility</p:attrName>
                                        </p:attrNameLst>
                                      </p:cBhvr>
                                      <p:to>
                                        <p:strVal val="visible"/>
                                      </p:to>
                                    </p:set>
                                    <p:animEffect transition="in" filter="checkerboard(across)">
                                      <p:cBhvr>
                                        <p:cTn id="7" dur="500"/>
                                        <p:tgtEl>
                                          <p:spTgt spid="4198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checkerboard(across)">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checkerboard(across)">
                                      <p:cBhvr>
                                        <p:cTn id="17" dur="500"/>
                                        <p:tgtEl>
                                          <p:spTgt spid="41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checkerboard(across)">
                                      <p:cBhvr>
                                        <p:cTn id="22" dur="500"/>
                                        <p:tgtEl>
                                          <p:spTgt spid="419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checkerboard(across)">
                                      <p:cBhvr>
                                        <p:cTn id="27"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9144000" cy="523875"/>
          </a:xfrm>
          <a:solidFill>
            <a:schemeClr val="hlink"/>
          </a:solidFill>
          <a:ln w="12700" cap="sq">
            <a:headEnd type="none" w="sm" len="sm"/>
            <a:tailEnd type="none" w="sm" len="sm"/>
          </a:ln>
        </p:spPr>
        <p:txBody>
          <a:bodyPr>
            <a:spAutoFit/>
          </a:bodyPr>
          <a:lstStyle/>
          <a:p>
            <a:r>
              <a:rPr lang="en-US" sz="2800" b="1">
                <a:solidFill>
                  <a:srgbClr val="FFFFFF"/>
                </a:solidFill>
                <a:latin typeface="Arial" charset="0"/>
                <a:ea typeface="ＭＳ Ｐゴシック" charset="0"/>
                <a:cs typeface="Arial" charset="0"/>
              </a:rPr>
              <a:t>Паулын 1 болон 2 дахь аялал</a:t>
            </a:r>
          </a:p>
        </p:txBody>
      </p:sp>
      <p:pic>
        <p:nvPicPr>
          <p:cNvPr id="21507" name="Picture 1026"/>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723900" y="522288"/>
            <a:ext cx="77343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1028"/>
          <p:cNvSpPr txBox="1">
            <a:spLocks noChangeArrowheads="1"/>
          </p:cNvSpPr>
          <p:nvPr/>
        </p:nvSpPr>
        <p:spPr bwMode="auto">
          <a:xfrm>
            <a:off x="8096250" y="76200"/>
            <a:ext cx="1143000" cy="461963"/>
          </a:xfrm>
          <a:prstGeom prst="rect">
            <a:avLst/>
          </a:prstGeom>
          <a:noFill/>
          <a:ln w="12700" cap="sq">
            <a:noFill/>
            <a:miter lim="800000"/>
            <a:headEnd type="none" w="sm" len="sm"/>
            <a:tailEnd type="none" w="sm" len="sm"/>
          </a:ln>
        </p:spPr>
        <p:txBody>
          <a:bodyPr wrap="none">
            <a:spAutoFit/>
          </a:bodyPr>
          <a:lstStyle/>
          <a:p>
            <a:pPr>
              <a:spcBef>
                <a:spcPct val="0"/>
              </a:spcBef>
              <a:defRPr/>
            </a:pPr>
            <a:r>
              <a:rPr lang="en-US">
                <a:solidFill>
                  <a:srgbClr val="FFFFFF"/>
                </a:solidFill>
                <a:latin typeface="Arial"/>
                <a:ea typeface="+mn-ea"/>
                <a:cs typeface="Arial"/>
              </a:rPr>
              <a:t>138-39</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800" y="914400"/>
            <a:ext cx="7772400" cy="533400"/>
          </a:xfrm>
          <a:effectLst>
            <a:outerShdw blurRad="63500" dist="17961" dir="2700000" algn="ctr" rotWithShape="0">
              <a:schemeClr val="tx1">
                <a:alpha val="74998"/>
              </a:schemeClr>
            </a:outerShdw>
          </a:effectLst>
        </p:spPr>
        <p:txBody>
          <a:bodyPr/>
          <a:lstStyle/>
          <a:p>
            <a:pPr algn="ctr" eaLnBrk="1" hangingPunct="1"/>
            <a:r>
              <a:rPr lang="en-US" sz="3600" b="1" u="sng">
                <a:latin typeface="Arial" charset="0"/>
                <a:cs typeface="Times New Roman" charset="0"/>
              </a:rPr>
              <a:t>Захиа бичих болсон зорилго</a:t>
            </a:r>
            <a:endParaRPr lang="en-GB" sz="3600" b="1" u="sng">
              <a:latin typeface="Arial" charset="0"/>
              <a:cs typeface="Times New Roman" charset="0"/>
            </a:endParaRPr>
          </a:p>
        </p:txBody>
      </p:sp>
      <p:sp>
        <p:nvSpPr>
          <p:cNvPr id="43011" name="Text Box 3" descr="EXPTEXTB"/>
          <p:cNvSpPr txBox="1">
            <a:spLocks noChangeArrowheads="1"/>
          </p:cNvSpPr>
          <p:nvPr/>
        </p:nvSpPr>
        <p:spPr bwMode="auto">
          <a:xfrm>
            <a:off x="762000" y="1901825"/>
            <a:ext cx="8305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0"/>
              </a:spcBef>
            </a:pPr>
            <a:r>
              <a:rPr lang="en-US" altLang="zh-CN" sz="2800">
                <a:solidFill>
                  <a:srgbClr val="000000"/>
                </a:solidFill>
                <a:latin typeface="Arial" charset="0"/>
                <a:ea typeface="SimSun" charset="0"/>
                <a:cs typeface="SimSun" charset="0"/>
              </a:rPr>
              <a:t>Чуулганд нүүрлэж буй асуудлыг шийдэхийн тулд Паул 2 Тесалоник захиаг бичжээ:</a:t>
            </a:r>
          </a:p>
          <a:p>
            <a:pPr eaLnBrk="1" hangingPunct="1">
              <a:spcBef>
                <a:spcPct val="0"/>
              </a:spcBef>
            </a:pPr>
            <a:endParaRPr lang="en-US" altLang="zh-CN" sz="1600">
              <a:solidFill>
                <a:srgbClr val="000000"/>
              </a:solidFill>
              <a:latin typeface="Arial" charset="0"/>
              <a:ea typeface="SimSun" charset="0"/>
              <a:cs typeface="SimSun" charset="0"/>
            </a:endParaRPr>
          </a:p>
          <a:p>
            <a:pPr eaLnBrk="1" hangingPunct="1">
              <a:spcBef>
                <a:spcPct val="0"/>
              </a:spcBef>
              <a:buFontTx/>
              <a:buAutoNum type="arabicPeriod"/>
            </a:pPr>
            <a:r>
              <a:rPr lang="en-US" altLang="zh-CN" sz="2800">
                <a:solidFill>
                  <a:srgbClr val="000000"/>
                </a:solidFill>
                <a:latin typeface="Arial" charset="0"/>
                <a:ea typeface="SimSun" charset="0"/>
                <a:cs typeface="SimSun" charset="0"/>
              </a:rPr>
              <a:t>Хавчлага ширүүссэн (1:3-10)</a:t>
            </a:r>
          </a:p>
          <a:p>
            <a:pPr eaLnBrk="1" hangingPunct="1">
              <a:spcBef>
                <a:spcPct val="0"/>
              </a:spcBef>
              <a:buFontTx/>
              <a:buAutoNum type="arabicPeriod"/>
            </a:pPr>
            <a:endParaRPr lang="en-US" altLang="zh-CN" sz="1600">
              <a:solidFill>
                <a:srgbClr val="000000"/>
              </a:solidFill>
              <a:latin typeface="Arial" charset="0"/>
              <a:ea typeface="SimSun" charset="0"/>
              <a:cs typeface="SimSun" charset="0"/>
            </a:endParaRPr>
          </a:p>
          <a:p>
            <a:pPr eaLnBrk="1" hangingPunct="1">
              <a:spcBef>
                <a:spcPct val="0"/>
              </a:spcBef>
              <a:buFontTx/>
              <a:buAutoNum type="arabicPeriod"/>
            </a:pPr>
            <a:r>
              <a:rPr lang="en-US" altLang="zh-CN" sz="2800">
                <a:solidFill>
                  <a:srgbClr val="000000"/>
                </a:solidFill>
                <a:latin typeface="Arial" charset="0"/>
                <a:ea typeface="SimSun" charset="0"/>
                <a:cs typeface="SimSun" charset="0"/>
              </a:rPr>
              <a:t>Эзэний өдөр ирсэн гэсэн буруу сургаал (2:1-12)</a:t>
            </a:r>
          </a:p>
          <a:p>
            <a:pPr eaLnBrk="1" hangingPunct="1">
              <a:spcBef>
                <a:spcPct val="0"/>
              </a:spcBef>
              <a:buFontTx/>
              <a:buAutoNum type="arabicPeriod"/>
            </a:pPr>
            <a:endParaRPr lang="en-US" altLang="zh-CN" sz="1600">
              <a:solidFill>
                <a:srgbClr val="000000"/>
              </a:solidFill>
              <a:latin typeface="Arial" charset="0"/>
              <a:ea typeface="SimSun" charset="0"/>
              <a:cs typeface="SimSun" charset="0"/>
            </a:endParaRPr>
          </a:p>
          <a:p>
            <a:pPr eaLnBrk="1" hangingPunct="1">
              <a:spcBef>
                <a:spcPct val="0"/>
              </a:spcBef>
              <a:buFontTx/>
              <a:buAutoNum type="arabicPeriod"/>
            </a:pPr>
            <a:r>
              <a:rPr lang="en-US" altLang="zh-CN" sz="2800">
                <a:solidFill>
                  <a:srgbClr val="000000"/>
                </a:solidFill>
                <a:latin typeface="Arial" charset="0"/>
                <a:ea typeface="SimSun" charset="0"/>
                <a:cs typeface="SimSun" charset="0"/>
              </a:rPr>
              <a:t>“Дээш өргөгдөх”-ийг хүлээж залхуурсан итгэгчид (3:6-15).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wipe(left)">
                                      <p:cBhvr>
                                        <p:cTn id="12" dur="500"/>
                                        <p:tgtEl>
                                          <p:spTgt spid="430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Effect transition="in" filter="wipe(left)">
                                      <p:cBhvr>
                                        <p:cTn id="17" dur="500"/>
                                        <p:tgtEl>
                                          <p:spTgt spid="430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1">
                                            <p:txEl>
                                              <p:pRg st="6" end="6"/>
                                            </p:txEl>
                                          </p:spTgt>
                                        </p:tgtEl>
                                        <p:attrNameLst>
                                          <p:attrName>style.visibility</p:attrName>
                                        </p:attrNameLst>
                                      </p:cBhvr>
                                      <p:to>
                                        <p:strVal val="visible"/>
                                      </p:to>
                                    </p:set>
                                    <p:animEffect transition="in" filter="wipe(left)">
                                      <p:cBhvr>
                                        <p:cTn id="22"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295400" y="838200"/>
            <a:ext cx="7162800" cy="641350"/>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600" b="1" u="sng">
                <a:solidFill>
                  <a:schemeClr val="tx2"/>
                </a:solidFill>
                <a:latin typeface="Arial" charset="0"/>
              </a:rPr>
              <a:t>Хожмын үеийн тухай</a:t>
            </a:r>
            <a:endParaRPr lang="en-GB" sz="3600" b="1" u="sng">
              <a:solidFill>
                <a:schemeClr val="tx2"/>
              </a:solidFill>
              <a:latin typeface="Arial" charset="0"/>
            </a:endParaRPr>
          </a:p>
        </p:txBody>
      </p:sp>
      <p:sp>
        <p:nvSpPr>
          <p:cNvPr id="44035" name="Line 3"/>
          <p:cNvSpPr>
            <a:spLocks noChangeShapeType="1"/>
          </p:cNvSpPr>
          <p:nvPr/>
        </p:nvSpPr>
        <p:spPr bwMode="auto">
          <a:xfrm>
            <a:off x="3181350" y="2286000"/>
            <a:ext cx="0" cy="2667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36" name="Line 4"/>
          <p:cNvSpPr>
            <a:spLocks noChangeShapeType="1"/>
          </p:cNvSpPr>
          <p:nvPr/>
        </p:nvSpPr>
        <p:spPr bwMode="auto">
          <a:xfrm>
            <a:off x="6419850" y="2286000"/>
            <a:ext cx="0" cy="2667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37" name="Line 5"/>
          <p:cNvSpPr>
            <a:spLocks noChangeShapeType="1"/>
          </p:cNvSpPr>
          <p:nvPr/>
        </p:nvSpPr>
        <p:spPr bwMode="auto">
          <a:xfrm>
            <a:off x="1905000" y="3048000"/>
            <a:ext cx="1276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38" name="Line 6"/>
          <p:cNvSpPr>
            <a:spLocks noChangeShapeType="1"/>
          </p:cNvSpPr>
          <p:nvPr/>
        </p:nvSpPr>
        <p:spPr bwMode="auto">
          <a:xfrm>
            <a:off x="3181350" y="3048000"/>
            <a:ext cx="3729038"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39" name="Line 7"/>
          <p:cNvSpPr>
            <a:spLocks noChangeShapeType="1"/>
          </p:cNvSpPr>
          <p:nvPr/>
        </p:nvSpPr>
        <p:spPr bwMode="auto">
          <a:xfrm>
            <a:off x="6419850" y="4064000"/>
            <a:ext cx="1276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40" name="Line 8"/>
          <p:cNvSpPr>
            <a:spLocks noChangeShapeType="1"/>
          </p:cNvSpPr>
          <p:nvPr/>
        </p:nvSpPr>
        <p:spPr bwMode="auto">
          <a:xfrm>
            <a:off x="3181350" y="4064000"/>
            <a:ext cx="32385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4041" name="Text Box 9"/>
          <p:cNvSpPr txBox="1">
            <a:spLocks noChangeArrowheads="1"/>
          </p:cNvSpPr>
          <p:nvPr/>
        </p:nvSpPr>
        <p:spPr bwMode="auto">
          <a:xfrm>
            <a:off x="2286000" y="1752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i="1">
                <a:latin typeface="Arial Narrow" charset="0"/>
              </a:rPr>
              <a:t>Эхлэл</a:t>
            </a:r>
            <a:endParaRPr lang="en-GB" i="1">
              <a:latin typeface="Arial Narrow" charset="0"/>
            </a:endParaRPr>
          </a:p>
        </p:txBody>
      </p:sp>
      <p:sp>
        <p:nvSpPr>
          <p:cNvPr id="44043" name="Text Box 11"/>
          <p:cNvSpPr txBox="1">
            <a:spLocks noChangeArrowheads="1"/>
          </p:cNvSpPr>
          <p:nvPr/>
        </p:nvSpPr>
        <p:spPr bwMode="auto">
          <a:xfrm>
            <a:off x="2057400" y="5029200"/>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000" b="1">
                <a:latin typeface="Arial Narrow" charset="0"/>
              </a:rPr>
              <a:t>Загалмай ба амилалт</a:t>
            </a:r>
            <a:endParaRPr lang="en-GB" sz="2000" b="1">
              <a:latin typeface="Arial Narrow" charset="0"/>
            </a:endParaRPr>
          </a:p>
        </p:txBody>
      </p:sp>
      <p:sp>
        <p:nvSpPr>
          <p:cNvPr id="44044" name="Text Box 12"/>
          <p:cNvSpPr txBox="1">
            <a:spLocks noChangeArrowheads="1"/>
          </p:cNvSpPr>
          <p:nvPr/>
        </p:nvSpPr>
        <p:spPr bwMode="auto">
          <a:xfrm>
            <a:off x="5334000" y="5029200"/>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000" b="1">
                <a:latin typeface="Arial Narrow" charset="0"/>
              </a:rPr>
              <a:t>Эзэний 2 дахь ирэлт</a:t>
            </a:r>
            <a:endParaRPr lang="en-GB" sz="2000" b="1">
              <a:latin typeface="Arial Narrow" charset="0"/>
            </a:endParaRPr>
          </a:p>
        </p:txBody>
      </p:sp>
      <p:sp>
        <p:nvSpPr>
          <p:cNvPr id="44045" name="Text Box 13"/>
          <p:cNvSpPr txBox="1">
            <a:spLocks noChangeArrowheads="1"/>
          </p:cNvSpPr>
          <p:nvPr/>
        </p:nvSpPr>
        <p:spPr bwMode="auto">
          <a:xfrm>
            <a:off x="2514600" y="5851525"/>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000" b="1" i="1">
                <a:latin typeface="Arial Narrow" charset="0"/>
              </a:rPr>
              <a:t>АЛЬ ХЭДИЙНЭЭ</a:t>
            </a:r>
            <a:endParaRPr lang="en-GB" sz="2000" b="1" i="1">
              <a:latin typeface="Arial Narrow" charset="0"/>
            </a:endParaRPr>
          </a:p>
        </p:txBody>
      </p:sp>
      <p:sp>
        <p:nvSpPr>
          <p:cNvPr id="44046" name="Text Box 14"/>
          <p:cNvSpPr txBox="1">
            <a:spLocks noChangeArrowheads="1"/>
          </p:cNvSpPr>
          <p:nvPr/>
        </p:nvSpPr>
        <p:spPr bwMode="auto">
          <a:xfrm>
            <a:off x="4876800" y="586740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000" b="1" i="1">
                <a:latin typeface="Arial" charset="0"/>
                <a:cs typeface="Arial" charset="0"/>
              </a:rPr>
              <a:t>ХАРААХАН ИРЭЭГҮЙ</a:t>
            </a:r>
            <a:endParaRPr lang="en-GB" sz="2000" b="1" i="1">
              <a:latin typeface="Arial" charset="0"/>
              <a:cs typeface="Arial" charset="0"/>
            </a:endParaRPr>
          </a:p>
        </p:txBody>
      </p:sp>
      <p:sp>
        <p:nvSpPr>
          <p:cNvPr id="44047" name="Text Box 15"/>
          <p:cNvSpPr txBox="1">
            <a:spLocks noChangeArrowheads="1"/>
          </p:cNvSpPr>
          <p:nvPr/>
        </p:nvSpPr>
        <p:spPr bwMode="auto">
          <a:xfrm>
            <a:off x="3276600" y="35052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000" b="1">
                <a:latin typeface="Arial" charset="0"/>
                <a:cs typeface="Arial" charset="0"/>
              </a:rPr>
              <a:t>ИРЖ БУЙ ЦАГ ҮЕ</a:t>
            </a:r>
            <a:endParaRPr lang="en-GB" sz="2000" b="1">
              <a:latin typeface="Arial" charset="0"/>
              <a:cs typeface="Arial" charset="0"/>
            </a:endParaRPr>
          </a:p>
        </p:txBody>
      </p:sp>
      <p:sp>
        <p:nvSpPr>
          <p:cNvPr id="44048" name="Text Box 16"/>
          <p:cNvSpPr txBox="1">
            <a:spLocks noChangeArrowheads="1"/>
          </p:cNvSpPr>
          <p:nvPr/>
        </p:nvSpPr>
        <p:spPr bwMode="auto">
          <a:xfrm>
            <a:off x="1066800" y="249555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r" eaLnBrk="1" hangingPunct="1">
              <a:spcBef>
                <a:spcPct val="50000"/>
              </a:spcBef>
            </a:pPr>
            <a:r>
              <a:rPr lang="en-US" sz="2000" b="1">
                <a:latin typeface="Arial" charset="0"/>
                <a:cs typeface="Arial" charset="0"/>
              </a:rPr>
              <a:t>Энэ цаг үе</a:t>
            </a:r>
            <a:endParaRPr lang="en-GB" sz="2000" b="1">
              <a:latin typeface="Arial" charset="0"/>
              <a:cs typeface="Arial" charset="0"/>
            </a:endParaRPr>
          </a:p>
        </p:txBody>
      </p:sp>
      <p:sp>
        <p:nvSpPr>
          <p:cNvPr id="44049" name="Text Box 17"/>
          <p:cNvSpPr txBox="1">
            <a:spLocks noChangeArrowheads="1"/>
          </p:cNvSpPr>
          <p:nvPr/>
        </p:nvSpPr>
        <p:spPr bwMode="auto">
          <a:xfrm>
            <a:off x="3200400" y="25146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a:latin typeface="Arial" charset="0"/>
                <a:cs typeface="Arial" charset="0"/>
              </a:rPr>
              <a:t>(өнгөрч буй үе)</a:t>
            </a:r>
            <a:endParaRPr lang="en-GB" sz="2000">
              <a:latin typeface="Arial" charset="0"/>
              <a:cs typeface="Arial" charset="0"/>
            </a:endParaRPr>
          </a:p>
        </p:txBody>
      </p:sp>
      <p:sp>
        <p:nvSpPr>
          <p:cNvPr id="44050" name="Text Box 18"/>
          <p:cNvSpPr txBox="1">
            <a:spLocks noChangeArrowheads="1"/>
          </p:cNvSpPr>
          <p:nvPr/>
        </p:nvSpPr>
        <p:spPr bwMode="auto">
          <a:xfrm>
            <a:off x="6553200" y="3505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a:latin typeface="Arial" charset="0"/>
                <a:cs typeface="Arial" charset="0"/>
              </a:rPr>
              <a:t>Үүрд мөнх</a:t>
            </a:r>
            <a:endParaRPr lang="en-GB">
              <a:latin typeface="Arial" charset="0"/>
              <a:cs typeface="Arial" charset="0"/>
            </a:endParaRPr>
          </a:p>
        </p:txBody>
      </p:sp>
      <p:sp>
        <p:nvSpPr>
          <p:cNvPr id="44051" name="AutoShape 19"/>
          <p:cNvSpPr>
            <a:spLocks noChangeArrowheads="1"/>
          </p:cNvSpPr>
          <p:nvPr/>
        </p:nvSpPr>
        <p:spPr bwMode="auto">
          <a:xfrm>
            <a:off x="3276600" y="4419600"/>
            <a:ext cx="3048000" cy="457200"/>
          </a:xfrm>
          <a:prstGeom prst="leftRightArrow">
            <a:avLst>
              <a:gd name="adj1" fmla="val 50000"/>
              <a:gd name="adj2" fmla="val 133333"/>
            </a:avLst>
          </a:prstGeom>
          <a:solidFill>
            <a:srgbClr val="FFCC00"/>
          </a:solidFill>
          <a:ln w="28575">
            <a:solidFill>
              <a:schemeClr val="tx1"/>
            </a:solidFill>
            <a:miter lim="800000"/>
            <a:headEnd/>
            <a:tailEnd/>
          </a:ln>
        </p:spPr>
        <p:txBody>
          <a:bodyPr wrap="none"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41"/>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44035"/>
                                        </p:tgtEl>
                                        <p:attrNameLst>
                                          <p:attrName>style.visibility</p:attrName>
                                        </p:attrNameLst>
                                      </p:cBhvr>
                                      <p:to>
                                        <p:strVal val="visible"/>
                                      </p:to>
                                    </p:set>
                                    <p:animEffect transition="in" filter="wipe(up)">
                                      <p:cBhvr>
                                        <p:cTn id="10" dur="500"/>
                                        <p:tgtEl>
                                          <p:spTgt spid="44035"/>
                                        </p:tgtEl>
                                      </p:cBhvr>
                                    </p:animEffec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44043"/>
                                        </p:tgtEl>
                                        <p:attrNameLst>
                                          <p:attrName>style.visibility</p:attrName>
                                        </p:attrNameLst>
                                      </p:cBhvr>
                                      <p:to>
                                        <p:strVal val="visible"/>
                                      </p:to>
                                    </p:set>
                                  </p:childTnLst>
                                </p:cTn>
                              </p:par>
                            </p:childTnLst>
                          </p:cTn>
                        </p:par>
                        <p:par>
                          <p:cTn id="14" fill="hold" nodeType="afterGroup">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wipe(up)">
                                      <p:cBhvr>
                                        <p:cTn id="17" dur="500"/>
                                        <p:tgtEl>
                                          <p:spTgt spid="44036"/>
                                        </p:tgtEl>
                                      </p:cBhvr>
                                    </p:animEffec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4404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4048"/>
                                        </p:tgtEl>
                                        <p:attrNameLst>
                                          <p:attrName>style.visibility</p:attrName>
                                        </p:attrNameLst>
                                      </p:cBhvr>
                                      <p:to>
                                        <p:strVal val="visible"/>
                                      </p:to>
                                    </p:se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4037"/>
                                        </p:tgtEl>
                                        <p:attrNameLst>
                                          <p:attrName>style.visibility</p:attrName>
                                        </p:attrNameLst>
                                      </p:cBhvr>
                                      <p:to>
                                        <p:strVal val="visible"/>
                                      </p:to>
                                    </p:set>
                                    <p:animEffect transition="in" filter="wipe(left)">
                                      <p:cBhvr>
                                        <p:cTn id="28" dur="500"/>
                                        <p:tgtEl>
                                          <p:spTgt spid="44037"/>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4038"/>
                                        </p:tgtEl>
                                        <p:attrNameLst>
                                          <p:attrName>style.visibility</p:attrName>
                                        </p:attrNameLst>
                                      </p:cBhvr>
                                      <p:to>
                                        <p:strVal val="visible"/>
                                      </p:to>
                                    </p:set>
                                    <p:animEffect transition="in" filter="wipe(left)">
                                      <p:cBhvr>
                                        <p:cTn id="32" dur="500"/>
                                        <p:tgtEl>
                                          <p:spTgt spid="44038"/>
                                        </p:tgtEl>
                                      </p:cBhvr>
                                    </p:animEffect>
                                  </p:childTnLst>
                                </p:cTn>
                              </p:par>
                            </p:childTnLst>
                          </p:cTn>
                        </p:par>
                        <p:par>
                          <p:cTn id="33" fill="hold" nodeType="afterGroup">
                            <p:stCondLst>
                              <p:cond delay="1500"/>
                            </p:stCondLst>
                            <p:childTnLst>
                              <p:par>
                                <p:cTn id="34" presetID="1" presetClass="entr" presetSubtype="0" fill="hold" grpId="0" nodeType="afterEffect">
                                  <p:stCondLst>
                                    <p:cond delay="0"/>
                                  </p:stCondLst>
                                  <p:childTnLst>
                                    <p:set>
                                      <p:cBhvr>
                                        <p:cTn id="35" dur="1" fill="hold">
                                          <p:stCondLst>
                                            <p:cond delay="499"/>
                                          </p:stCondLst>
                                        </p:cTn>
                                        <p:tgtEl>
                                          <p:spTgt spid="4404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44047"/>
                                        </p:tgtEl>
                                        <p:attrNameLst>
                                          <p:attrName>style.visibility</p:attrName>
                                        </p:attrNameLst>
                                      </p:cBhvr>
                                      <p:to>
                                        <p:strVal val="visible"/>
                                      </p:to>
                                    </p:se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4040"/>
                                        </p:tgtEl>
                                        <p:attrNameLst>
                                          <p:attrName>style.visibility</p:attrName>
                                        </p:attrNameLst>
                                      </p:cBhvr>
                                      <p:to>
                                        <p:strVal val="visible"/>
                                      </p:to>
                                    </p:set>
                                    <p:animEffect transition="in" filter="wipe(left)">
                                      <p:cBhvr>
                                        <p:cTn id="43" dur="500"/>
                                        <p:tgtEl>
                                          <p:spTgt spid="44040"/>
                                        </p:tgtEl>
                                      </p:cBhvr>
                                    </p:animEffect>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44039"/>
                                        </p:tgtEl>
                                        <p:attrNameLst>
                                          <p:attrName>style.visibility</p:attrName>
                                        </p:attrNameLst>
                                      </p:cBhvr>
                                      <p:to>
                                        <p:strVal val="visible"/>
                                      </p:to>
                                    </p:set>
                                    <p:animEffect transition="in" filter="wipe(left)">
                                      <p:cBhvr>
                                        <p:cTn id="47" dur="500"/>
                                        <p:tgtEl>
                                          <p:spTgt spid="44039"/>
                                        </p:tgtEl>
                                      </p:cBhvr>
                                    </p:animEffect>
                                  </p:childTnLst>
                                </p:cTn>
                              </p:par>
                            </p:childTnLst>
                          </p:cTn>
                        </p:par>
                        <p:par>
                          <p:cTn id="48" fill="hold" nodeType="afterGroup">
                            <p:stCondLst>
                              <p:cond delay="1500"/>
                            </p:stCondLst>
                            <p:childTnLst>
                              <p:par>
                                <p:cTn id="49" presetID="1" presetClass="entr" presetSubtype="0" fill="hold" grpId="0" nodeType="afterEffect">
                                  <p:stCondLst>
                                    <p:cond delay="0"/>
                                  </p:stCondLst>
                                  <p:childTnLst>
                                    <p:set>
                                      <p:cBhvr>
                                        <p:cTn id="50" dur="1" fill="hold">
                                          <p:stCondLst>
                                            <p:cond delay="499"/>
                                          </p:stCondLst>
                                        </p:cTn>
                                        <p:tgtEl>
                                          <p:spTgt spid="4405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44051"/>
                                        </p:tgtEl>
                                        <p:attrNameLst>
                                          <p:attrName>style.visibility</p:attrName>
                                        </p:attrNameLst>
                                      </p:cBhvr>
                                      <p:to>
                                        <p:strVal val="visible"/>
                                      </p:to>
                                    </p:set>
                                    <p:anim calcmode="lin" valueType="num">
                                      <p:cBhvr>
                                        <p:cTn id="55" dur="500" fill="hold"/>
                                        <p:tgtEl>
                                          <p:spTgt spid="44051"/>
                                        </p:tgtEl>
                                        <p:attrNameLst>
                                          <p:attrName>ppt_w</p:attrName>
                                        </p:attrNameLst>
                                      </p:cBhvr>
                                      <p:tavLst>
                                        <p:tav tm="0">
                                          <p:val>
                                            <p:fltVal val="0"/>
                                          </p:val>
                                        </p:tav>
                                        <p:tav tm="100000">
                                          <p:val>
                                            <p:strVal val="#ppt_w"/>
                                          </p:val>
                                        </p:tav>
                                      </p:tavLst>
                                    </p:anim>
                                    <p:anim calcmode="lin" valueType="num">
                                      <p:cBhvr>
                                        <p:cTn id="56" dur="500" fill="hold"/>
                                        <p:tgtEl>
                                          <p:spTgt spid="44051"/>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500"/>
                            </p:stCondLst>
                            <p:childTnLst>
                              <p:par>
                                <p:cTn id="58" presetID="1" presetClass="entr" presetSubtype="0" fill="hold" grpId="0" nodeType="afterEffect">
                                  <p:stCondLst>
                                    <p:cond delay="0"/>
                                  </p:stCondLst>
                                  <p:childTnLst>
                                    <p:set>
                                      <p:cBhvr>
                                        <p:cTn id="59" dur="1" fill="hold">
                                          <p:stCondLst>
                                            <p:cond delay="499"/>
                                          </p:stCondLst>
                                        </p:cTn>
                                        <p:tgtEl>
                                          <p:spTgt spid="44045"/>
                                        </p:tgtEl>
                                        <p:attrNameLst>
                                          <p:attrName>style.visibility</p:attrName>
                                        </p:attrNameLst>
                                      </p:cBhvr>
                                      <p:to>
                                        <p:strVal val="visible"/>
                                      </p:to>
                                    </p:set>
                                  </p:childTnLst>
                                </p:cTn>
                              </p:par>
                            </p:childTnLst>
                          </p:cTn>
                        </p:par>
                        <p:par>
                          <p:cTn id="60" fill="hold" nodeType="afterGroup">
                            <p:stCondLst>
                              <p:cond delay="1000"/>
                            </p:stCondLst>
                            <p:childTnLst>
                              <p:par>
                                <p:cTn id="61" presetID="1" presetClass="entr" presetSubtype="0" fill="hold" grpId="0" nodeType="afterEffect">
                                  <p:stCondLst>
                                    <p:cond delay="0"/>
                                  </p:stCondLst>
                                  <p:childTnLst>
                                    <p:set>
                                      <p:cBhvr>
                                        <p:cTn id="62" dur="1" fill="hold">
                                          <p:stCondLst>
                                            <p:cond delay="499"/>
                                          </p:stCondLst>
                                        </p:cTn>
                                        <p:tgtEl>
                                          <p:spTgt spid="44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6" grpId="0" animBg="1"/>
      <p:bldP spid="44037" grpId="0" animBg="1"/>
      <p:bldP spid="44038" grpId="0" animBg="1"/>
      <p:bldP spid="44039" grpId="0" animBg="1"/>
      <p:bldP spid="44040" grpId="0" animBg="1"/>
      <p:bldP spid="44041" grpId="0" autoUpdateAnimBg="0"/>
      <p:bldP spid="44043" grpId="0" autoUpdateAnimBg="0"/>
      <p:bldP spid="44044" grpId="0" autoUpdateAnimBg="0"/>
      <p:bldP spid="44045" grpId="0" autoUpdateAnimBg="0"/>
      <p:bldP spid="44046" grpId="0" autoUpdateAnimBg="0"/>
      <p:bldP spid="44047" grpId="0" autoUpdateAnimBg="0"/>
      <p:bldP spid="44048" grpId="0" autoUpdateAnimBg="0"/>
      <p:bldP spid="44049" grpId="0" autoUpdateAnimBg="0"/>
      <p:bldP spid="44050" grpId="0" autoUpdateAnimBg="0"/>
      <p:bldP spid="44051"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295400" y="838200"/>
            <a:ext cx="7162800" cy="641350"/>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600" b="1" u="sng">
                <a:solidFill>
                  <a:schemeClr val="tx2"/>
                </a:solidFill>
                <a:latin typeface="Arial" charset="0"/>
              </a:rPr>
              <a:t>Хожмын үеийн тухай</a:t>
            </a:r>
            <a:endParaRPr lang="en-GB" sz="3600" b="1" u="sng">
              <a:solidFill>
                <a:schemeClr val="tx2"/>
              </a:solidFill>
              <a:latin typeface="Arial" charset="0"/>
            </a:endParaRPr>
          </a:p>
        </p:txBody>
      </p:sp>
      <p:sp>
        <p:nvSpPr>
          <p:cNvPr id="45059" name="Text Box 3"/>
          <p:cNvSpPr txBox="1">
            <a:spLocks noChangeArrowheads="1"/>
          </p:cNvSpPr>
          <p:nvPr/>
        </p:nvSpPr>
        <p:spPr bwMode="auto">
          <a:xfrm>
            <a:off x="1295400" y="220980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800" b="1" u="sng">
                <a:latin typeface="Arial" charset="0"/>
              </a:rPr>
              <a:t>Аль хэдийнээ</a:t>
            </a:r>
            <a:endParaRPr lang="en-GB" sz="2800" b="1" u="sng">
              <a:latin typeface="Arial" charset="0"/>
            </a:endParaRPr>
          </a:p>
        </p:txBody>
      </p:sp>
      <p:sp>
        <p:nvSpPr>
          <p:cNvPr id="45060" name="Text Box 4"/>
          <p:cNvSpPr txBox="1">
            <a:spLocks noChangeArrowheads="1"/>
          </p:cNvSpPr>
          <p:nvPr/>
        </p:nvSpPr>
        <p:spPr bwMode="auto">
          <a:xfrm>
            <a:off x="4648200" y="2209800"/>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800" b="1" u="sng">
                <a:latin typeface="Arial" charset="0"/>
              </a:rPr>
              <a:t>Хараахан болоогүй</a:t>
            </a:r>
            <a:endParaRPr lang="en-GB" sz="2800" b="1" u="sng">
              <a:latin typeface="Arial" charset="0"/>
            </a:endParaRPr>
          </a:p>
        </p:txBody>
      </p:sp>
      <p:sp>
        <p:nvSpPr>
          <p:cNvPr id="45061" name="Text Box 5"/>
          <p:cNvSpPr txBox="1">
            <a:spLocks noChangeArrowheads="1"/>
          </p:cNvSpPr>
          <p:nvPr/>
        </p:nvSpPr>
        <p:spPr bwMode="auto">
          <a:xfrm>
            <a:off x="1066800" y="3062288"/>
            <a:ext cx="297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800">
                <a:latin typeface="Arial" charset="0"/>
              </a:rPr>
              <a:t>Зөвтгөл</a:t>
            </a:r>
            <a:endParaRPr lang="en-GB" sz="2800">
              <a:latin typeface="Arial" charset="0"/>
            </a:endParaRPr>
          </a:p>
        </p:txBody>
      </p:sp>
      <p:sp>
        <p:nvSpPr>
          <p:cNvPr id="45062" name="Text Box 6"/>
          <p:cNvSpPr txBox="1">
            <a:spLocks noChangeArrowheads="1"/>
          </p:cNvSpPr>
          <p:nvPr/>
        </p:nvSpPr>
        <p:spPr bwMode="auto">
          <a:xfrm>
            <a:off x="4343400" y="3062288"/>
            <a:ext cx="441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800">
                <a:latin typeface="Arial" charset="0"/>
              </a:rPr>
              <a:t>Төгс зөвтгөл</a:t>
            </a:r>
            <a:endParaRPr lang="en-GB" sz="2800">
              <a:latin typeface="Arial" charset="0"/>
            </a:endParaRPr>
          </a:p>
        </p:txBody>
      </p:sp>
      <p:sp>
        <p:nvSpPr>
          <p:cNvPr id="45063" name="Text Box 7"/>
          <p:cNvSpPr txBox="1">
            <a:spLocks noChangeArrowheads="1"/>
          </p:cNvSpPr>
          <p:nvPr/>
        </p:nvSpPr>
        <p:spPr bwMode="auto">
          <a:xfrm>
            <a:off x="1066800" y="3671888"/>
            <a:ext cx="297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800">
                <a:latin typeface="Arial" charset="0"/>
              </a:rPr>
              <a:t>Амар тайван</a:t>
            </a:r>
            <a:endParaRPr lang="en-GB" sz="2800">
              <a:latin typeface="Arial" charset="0"/>
            </a:endParaRPr>
          </a:p>
        </p:txBody>
      </p:sp>
      <p:sp>
        <p:nvSpPr>
          <p:cNvPr id="45064" name="Text Box 8"/>
          <p:cNvSpPr txBox="1">
            <a:spLocks noChangeArrowheads="1"/>
          </p:cNvSpPr>
          <p:nvPr/>
        </p:nvSpPr>
        <p:spPr bwMode="auto">
          <a:xfrm>
            <a:off x="5181600" y="3657600"/>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800">
                <a:latin typeface="Arial" charset="0"/>
              </a:rPr>
              <a:t>Төгс амар тайван</a:t>
            </a:r>
            <a:endParaRPr lang="en-GB" sz="2800">
              <a:latin typeface="Arial" charset="0"/>
            </a:endParaRPr>
          </a:p>
        </p:txBody>
      </p:sp>
      <p:sp>
        <p:nvSpPr>
          <p:cNvPr id="45065" name="Text Box 9"/>
          <p:cNvSpPr txBox="1">
            <a:spLocks noChangeArrowheads="1"/>
          </p:cNvSpPr>
          <p:nvPr/>
        </p:nvSpPr>
        <p:spPr bwMode="auto">
          <a:xfrm>
            <a:off x="1066800" y="4281488"/>
            <a:ext cx="297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800">
                <a:latin typeface="Arial" charset="0"/>
              </a:rPr>
              <a:t>Эрүүл мэнд</a:t>
            </a:r>
            <a:endParaRPr lang="en-GB" sz="2800">
              <a:latin typeface="Arial" charset="0"/>
            </a:endParaRPr>
          </a:p>
        </p:txBody>
      </p:sp>
      <p:sp>
        <p:nvSpPr>
          <p:cNvPr id="45066" name="Text Box 10"/>
          <p:cNvSpPr txBox="1">
            <a:spLocks noChangeArrowheads="1"/>
          </p:cNvSpPr>
          <p:nvPr/>
        </p:nvSpPr>
        <p:spPr bwMode="auto">
          <a:xfrm>
            <a:off x="4876800" y="4281488"/>
            <a:ext cx="365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800">
                <a:latin typeface="Arial" charset="0"/>
              </a:rPr>
              <a:t>Өвчин үхэл байхгүй</a:t>
            </a:r>
            <a:endParaRPr lang="en-GB" sz="2800">
              <a:latin typeface="Arial" charset="0"/>
            </a:endParaRPr>
          </a:p>
        </p:txBody>
      </p:sp>
      <p:sp>
        <p:nvSpPr>
          <p:cNvPr id="45067" name="Text Box 11"/>
          <p:cNvSpPr txBox="1">
            <a:spLocks noChangeArrowheads="1"/>
          </p:cNvSpPr>
          <p:nvPr/>
        </p:nvSpPr>
        <p:spPr bwMode="auto">
          <a:xfrm>
            <a:off x="1143000" y="4891088"/>
            <a:ext cx="297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800">
                <a:latin typeface="Arial" charset="0"/>
              </a:rPr>
              <a:t>Ариун Сүнс</a:t>
            </a:r>
            <a:endParaRPr lang="en-GB" sz="2800">
              <a:latin typeface="Arial" charset="0"/>
            </a:endParaRPr>
          </a:p>
        </p:txBody>
      </p:sp>
      <p:sp>
        <p:nvSpPr>
          <p:cNvPr id="45068" name="Text Box 12"/>
          <p:cNvSpPr txBox="1">
            <a:spLocks noChangeArrowheads="1"/>
          </p:cNvSpPr>
          <p:nvPr/>
        </p:nvSpPr>
        <p:spPr bwMode="auto">
          <a:xfrm>
            <a:off x="4419600" y="4891088"/>
            <a:ext cx="457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2800">
                <a:latin typeface="Arial" charset="0"/>
              </a:rPr>
              <a:t>Ариун Сүнсээр дүүрнэ</a:t>
            </a:r>
            <a:endParaRPr lang="en-GB" sz="2800">
              <a:latin typeface="Arial" charset="0"/>
            </a:endParaRPr>
          </a:p>
        </p:txBody>
      </p:sp>
      <p:sp>
        <p:nvSpPr>
          <p:cNvPr id="45069" name="Line 13"/>
          <p:cNvSpPr>
            <a:spLocks noChangeShapeType="1"/>
          </p:cNvSpPr>
          <p:nvPr/>
        </p:nvSpPr>
        <p:spPr bwMode="auto">
          <a:xfrm>
            <a:off x="3962400" y="33528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0" name="Line 14"/>
          <p:cNvSpPr>
            <a:spLocks noChangeShapeType="1"/>
          </p:cNvSpPr>
          <p:nvPr/>
        </p:nvSpPr>
        <p:spPr bwMode="auto">
          <a:xfrm>
            <a:off x="3962400" y="39624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1" name="Line 15"/>
          <p:cNvSpPr>
            <a:spLocks noChangeShapeType="1"/>
          </p:cNvSpPr>
          <p:nvPr/>
        </p:nvSpPr>
        <p:spPr bwMode="auto">
          <a:xfrm>
            <a:off x="3962400" y="45720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2" name="Line 16"/>
          <p:cNvSpPr>
            <a:spLocks noChangeShapeType="1"/>
          </p:cNvSpPr>
          <p:nvPr/>
        </p:nvSpPr>
        <p:spPr bwMode="auto">
          <a:xfrm>
            <a:off x="3962400" y="51816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wipe(left)">
                                      <p:cBhvr>
                                        <p:cTn id="7" dur="500"/>
                                        <p:tgtEl>
                                          <p:spTgt spid="450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060"/>
                                        </p:tgtEl>
                                        <p:attrNameLst>
                                          <p:attrName>style.visibility</p:attrName>
                                        </p:attrNameLst>
                                      </p:cBhvr>
                                      <p:to>
                                        <p:strVal val="visible"/>
                                      </p:to>
                                    </p:set>
                                    <p:animEffect transition="in" filter="wipe(left)">
                                      <p:cBhvr>
                                        <p:cTn id="11" dur="500"/>
                                        <p:tgtEl>
                                          <p:spTgt spid="450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5061"/>
                                        </p:tgtEl>
                                        <p:attrNameLst>
                                          <p:attrName>style.visibility</p:attrName>
                                        </p:attrNameLst>
                                      </p:cBhvr>
                                      <p:to>
                                        <p:strVal val="visible"/>
                                      </p:to>
                                    </p:set>
                                    <p:animEffect transition="in" filter="wipe(left)">
                                      <p:cBhvr>
                                        <p:cTn id="16" dur="500"/>
                                        <p:tgtEl>
                                          <p:spTgt spid="45061"/>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5069"/>
                                        </p:tgtEl>
                                        <p:attrNameLst>
                                          <p:attrName>style.visibility</p:attrName>
                                        </p:attrNameLst>
                                      </p:cBhvr>
                                      <p:to>
                                        <p:strVal val="visible"/>
                                      </p:to>
                                    </p:set>
                                    <p:animEffect transition="in" filter="wipe(left)">
                                      <p:cBhvr>
                                        <p:cTn id="20" dur="500"/>
                                        <p:tgtEl>
                                          <p:spTgt spid="45069"/>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5062"/>
                                        </p:tgtEl>
                                        <p:attrNameLst>
                                          <p:attrName>style.visibility</p:attrName>
                                        </p:attrNameLst>
                                      </p:cBhvr>
                                      <p:to>
                                        <p:strVal val="visible"/>
                                      </p:to>
                                    </p:set>
                                    <p:animEffect transition="in" filter="wipe(left)">
                                      <p:cBhvr>
                                        <p:cTn id="24" dur="500"/>
                                        <p:tgtEl>
                                          <p:spTgt spid="4506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5063"/>
                                        </p:tgtEl>
                                        <p:attrNameLst>
                                          <p:attrName>style.visibility</p:attrName>
                                        </p:attrNameLst>
                                      </p:cBhvr>
                                      <p:to>
                                        <p:strVal val="visible"/>
                                      </p:to>
                                    </p:set>
                                    <p:animEffect transition="in" filter="wipe(left)">
                                      <p:cBhvr>
                                        <p:cTn id="29" dur="500"/>
                                        <p:tgtEl>
                                          <p:spTgt spid="45063"/>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5070"/>
                                        </p:tgtEl>
                                        <p:attrNameLst>
                                          <p:attrName>style.visibility</p:attrName>
                                        </p:attrNameLst>
                                      </p:cBhvr>
                                      <p:to>
                                        <p:strVal val="visible"/>
                                      </p:to>
                                    </p:set>
                                    <p:animEffect transition="in" filter="wipe(left)">
                                      <p:cBhvr>
                                        <p:cTn id="33" dur="500"/>
                                        <p:tgtEl>
                                          <p:spTgt spid="45070"/>
                                        </p:tgtEl>
                                      </p:cBhvr>
                                    </p:animEffect>
                                  </p:childTnLst>
                                </p:cTn>
                              </p:par>
                            </p:childTnLst>
                          </p:cTn>
                        </p:par>
                        <p:par>
                          <p:cTn id="34" fill="hold" nodeType="afterGroup">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5064"/>
                                        </p:tgtEl>
                                        <p:attrNameLst>
                                          <p:attrName>style.visibility</p:attrName>
                                        </p:attrNameLst>
                                      </p:cBhvr>
                                      <p:to>
                                        <p:strVal val="visible"/>
                                      </p:to>
                                    </p:set>
                                    <p:animEffect transition="in" filter="wipe(left)">
                                      <p:cBhvr>
                                        <p:cTn id="37" dur="500"/>
                                        <p:tgtEl>
                                          <p:spTgt spid="450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065"/>
                                        </p:tgtEl>
                                        <p:attrNameLst>
                                          <p:attrName>style.visibility</p:attrName>
                                        </p:attrNameLst>
                                      </p:cBhvr>
                                      <p:to>
                                        <p:strVal val="visible"/>
                                      </p:to>
                                    </p:set>
                                    <p:animEffect transition="in" filter="wipe(left)">
                                      <p:cBhvr>
                                        <p:cTn id="42" dur="500"/>
                                        <p:tgtEl>
                                          <p:spTgt spid="45065"/>
                                        </p:tgtEl>
                                      </p:cBhvr>
                                    </p:animEffec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5071"/>
                                        </p:tgtEl>
                                        <p:attrNameLst>
                                          <p:attrName>style.visibility</p:attrName>
                                        </p:attrNameLst>
                                      </p:cBhvr>
                                      <p:to>
                                        <p:strVal val="visible"/>
                                      </p:to>
                                    </p:set>
                                    <p:animEffect transition="in" filter="wipe(left)">
                                      <p:cBhvr>
                                        <p:cTn id="46" dur="500"/>
                                        <p:tgtEl>
                                          <p:spTgt spid="45071"/>
                                        </p:tgtEl>
                                      </p:cBhvr>
                                    </p:animEffect>
                                  </p:childTnLst>
                                </p:cTn>
                              </p:par>
                            </p:childTnLst>
                          </p:cTn>
                        </p:par>
                        <p:par>
                          <p:cTn id="47" fill="hold" nodeType="afterGroup">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45066"/>
                                        </p:tgtEl>
                                        <p:attrNameLst>
                                          <p:attrName>style.visibility</p:attrName>
                                        </p:attrNameLst>
                                      </p:cBhvr>
                                      <p:to>
                                        <p:strVal val="visible"/>
                                      </p:to>
                                    </p:set>
                                    <p:animEffect transition="in" filter="wipe(left)">
                                      <p:cBhvr>
                                        <p:cTn id="50" dur="500"/>
                                        <p:tgtEl>
                                          <p:spTgt spid="4506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5067"/>
                                        </p:tgtEl>
                                        <p:attrNameLst>
                                          <p:attrName>style.visibility</p:attrName>
                                        </p:attrNameLst>
                                      </p:cBhvr>
                                      <p:to>
                                        <p:strVal val="visible"/>
                                      </p:to>
                                    </p:set>
                                    <p:animEffect transition="in" filter="wipe(left)">
                                      <p:cBhvr>
                                        <p:cTn id="55" dur="500"/>
                                        <p:tgtEl>
                                          <p:spTgt spid="45067"/>
                                        </p:tgtEl>
                                      </p:cBhvr>
                                    </p:animEffect>
                                  </p:childTnLst>
                                </p:cTn>
                              </p:par>
                            </p:childTnLst>
                          </p:cTn>
                        </p:par>
                        <p:par>
                          <p:cTn id="56" fill="hold" nodeType="afterGroup">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45072"/>
                                        </p:tgtEl>
                                        <p:attrNameLst>
                                          <p:attrName>style.visibility</p:attrName>
                                        </p:attrNameLst>
                                      </p:cBhvr>
                                      <p:to>
                                        <p:strVal val="visible"/>
                                      </p:to>
                                    </p:set>
                                    <p:animEffect transition="in" filter="wipe(left)">
                                      <p:cBhvr>
                                        <p:cTn id="59" dur="500"/>
                                        <p:tgtEl>
                                          <p:spTgt spid="45072"/>
                                        </p:tgtEl>
                                      </p:cBhvr>
                                    </p:animEffect>
                                  </p:childTnLst>
                                </p:cTn>
                              </p:par>
                            </p:childTnLst>
                          </p:cTn>
                        </p:par>
                        <p:par>
                          <p:cTn id="60" fill="hold" nodeType="afterGroup">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45068"/>
                                        </p:tgtEl>
                                        <p:attrNameLst>
                                          <p:attrName>style.visibility</p:attrName>
                                        </p:attrNameLst>
                                      </p:cBhvr>
                                      <p:to>
                                        <p:strVal val="visible"/>
                                      </p:to>
                                    </p:set>
                                    <p:animEffect transition="in" filter="wipe(left)">
                                      <p:cBhvr>
                                        <p:cTn id="63" dur="5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0" grpId="0" autoUpdateAnimBg="0"/>
      <p:bldP spid="45061" grpId="0" autoUpdateAnimBg="0"/>
      <p:bldP spid="45062" grpId="0" autoUpdateAnimBg="0"/>
      <p:bldP spid="45063" grpId="0" autoUpdateAnimBg="0"/>
      <p:bldP spid="45064" grpId="0" autoUpdateAnimBg="0"/>
      <p:bldP spid="45065" grpId="0" autoUpdateAnimBg="0"/>
      <p:bldP spid="45066" grpId="0" autoUpdateAnimBg="0"/>
      <p:bldP spid="45067" grpId="0" autoUpdateAnimBg="0"/>
      <p:bldP spid="45068" grpId="0" autoUpdateAnimBg="0"/>
      <p:bldP spid="45069" grpId="0" animBg="1"/>
      <p:bldP spid="45070" grpId="0" animBg="1"/>
      <p:bldP spid="45071" grpId="0" animBg="1"/>
      <p:bldP spid="450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6082" name="Text Box 2" descr="EXPTEXTB"/>
          <p:cNvSpPr txBox="1">
            <a:spLocks noChangeArrowheads="1"/>
          </p:cNvSpPr>
          <p:nvPr/>
        </p:nvSpPr>
        <p:spPr bwMode="auto">
          <a:xfrm>
            <a:off x="1468438" y="228600"/>
            <a:ext cx="6627812" cy="1760538"/>
          </a:xfrm>
          <a:prstGeom prst="rect">
            <a:avLst/>
          </a:prstGeom>
          <a:blipFill dpi="0" rotWithShape="0">
            <a:blip r:embed="rId2"/>
            <a:srcRect/>
            <a:tile tx="0" ty="0" sx="100000" sy="100000" flip="none" algn="tl"/>
          </a:blipFill>
          <a:ln w="12700">
            <a:noFill/>
            <a:miter lim="800000"/>
            <a:headEnd type="none" w="sm" len="sm"/>
            <a:tailEnd type="none" w="sm" len="sm"/>
          </a:ln>
          <a:effec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Түлхүүр үгш</a:t>
            </a:r>
          </a:p>
          <a:p>
            <a:pPr algn="ctr" eaLnBrk="1" hangingPunct="1"/>
            <a:r>
              <a:rPr lang="en-US" altLang="zh-CN" sz="3200" b="1">
                <a:latin typeface="Arial" charset="0"/>
                <a:ea typeface="SimSun" charset="0"/>
                <a:cs typeface="SimSun" charset="0"/>
              </a:rPr>
              <a:t>Зовлон</a:t>
            </a:r>
          </a:p>
          <a:p>
            <a:pPr algn="ctr" eaLnBrk="1" hangingPunct="1">
              <a:lnSpc>
                <a:spcPct val="80000"/>
              </a:lnSpc>
              <a:spcBef>
                <a:spcPct val="0"/>
              </a:spcBef>
            </a:pPr>
            <a:r>
              <a:rPr lang="en-US" altLang="zh-CN" sz="3200" b="1">
                <a:latin typeface="Arial" charset="0"/>
                <a:ea typeface="SimSun" charset="0"/>
                <a:cs typeface="SimSun" charset="0"/>
              </a:rPr>
              <a:t>(Дахин ирэлтээс өмнөх зовлон)</a:t>
            </a:r>
            <a:r>
              <a:rPr lang="en-US" altLang="zh-CN" sz="3600" b="1">
                <a:latin typeface="Arial" charset="0"/>
                <a:ea typeface="SimSun" charset="0"/>
                <a:cs typeface="SimSun" charset="0"/>
              </a:rPr>
              <a:t> </a:t>
            </a:r>
            <a:endParaRPr lang="en-US" sz="3600" b="1">
              <a:latin typeface="Arial" charset="0"/>
              <a:ea typeface="SimSun" charset="0"/>
              <a:cs typeface="SimSun" charset="0"/>
            </a:endParaRPr>
          </a:p>
        </p:txBody>
      </p:sp>
      <p:sp>
        <p:nvSpPr>
          <p:cNvPr id="46083" name="Text Box 3" descr="EXPTEXTB"/>
          <p:cNvSpPr txBox="1">
            <a:spLocks noChangeArrowheads="1"/>
          </p:cNvSpPr>
          <p:nvPr/>
        </p:nvSpPr>
        <p:spPr bwMode="auto">
          <a:xfrm>
            <a:off x="762000" y="1963738"/>
            <a:ext cx="8382000" cy="4862512"/>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Түлхүүр ишлэл</a:t>
            </a:r>
          </a:p>
          <a:p>
            <a:pPr algn="ctr" eaLnBrk="1" hangingPunct="1">
              <a:spcBef>
                <a:spcPct val="0"/>
              </a:spcBef>
            </a:pPr>
            <a:r>
              <a:rPr lang="en-US" altLang="zh-CN" sz="3200" b="1">
                <a:latin typeface="Arial" charset="0"/>
                <a:ea typeface="SimSun" charset="0"/>
                <a:cs typeface="SimSun" charset="0"/>
              </a:rPr>
              <a:t>2 Tес 2:2-3</a:t>
            </a:r>
          </a:p>
          <a:p>
            <a:pPr algn="ctr" eaLnBrk="1" hangingPunct="1">
              <a:spcBef>
                <a:spcPct val="0"/>
              </a:spcBef>
            </a:pPr>
            <a:endParaRPr lang="en-US" altLang="zh-CN" sz="1000" b="1">
              <a:latin typeface="Arial" charset="0"/>
              <a:ea typeface="SimSun" charset="0"/>
              <a:cs typeface="SimSun" charset="0"/>
            </a:endParaRPr>
          </a:p>
          <a:p>
            <a:pPr algn="ctr" eaLnBrk="1" hangingPunct="1">
              <a:spcBef>
                <a:spcPct val="0"/>
              </a:spcBef>
            </a:pPr>
            <a:r>
              <a:rPr lang="en-US" altLang="zh-CN" sz="3200" b="1">
                <a:latin typeface="Arial" charset="0"/>
                <a:ea typeface="SimSun" charset="0"/>
                <a:cs typeface="SimSun" charset="0"/>
              </a:rPr>
              <a:t> 	</a:t>
            </a:r>
            <a:r>
              <a:rPr lang="en-US" altLang="zh-CN" sz="2800" b="1" i="1">
                <a:latin typeface="Arial" charset="0"/>
                <a:ea typeface="Arial" charset="0"/>
                <a:cs typeface="Arial" charset="0"/>
              </a:rPr>
              <a:t> </a:t>
            </a:r>
            <a:r>
              <a:rPr lang="en-US" sz="2800" i="1">
                <a:latin typeface="Arial" charset="0"/>
                <a:cs typeface="Arial" charset="0"/>
              </a:rPr>
              <a:t>Эзэний өдөр ирчихлээ хэмээн та нар ухаан бодлоороо тэр даруй ганхаж дайвалгүй, эсвэл сүнсээр ч юм уу, эсвэл үг яриагаар ч юм уу, эсвэл биднээс ирсэн мэт захидлаар ч үймүүлэгдэхгүй байгтун. 3 Хэн ч та нарыг ямар ч аргаар бүү мэхлэг. Учир нь эхлээд итгэлээс салах явдал гарч, сүйрлийн хөвгүүн болох ёс бусын хүн илчлэгдэхээс нааш тэр өдөр ирэхгүй. </a:t>
            </a:r>
            <a:endParaRPr lang="en-US" altLang="zh-CN" sz="2800" b="1" i="1">
              <a:solidFill>
                <a:srgbClr val="0400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083"/>
                                        </p:tgtEl>
                                        <p:attrNameLst>
                                          <p:attrName>style.visibility</p:attrName>
                                        </p:attrNameLst>
                                      </p:cBhvr>
                                      <p:to>
                                        <p:strVal val="visible"/>
                                      </p:to>
                                    </p:set>
                                    <p:anim calcmode="lin" valueType="num">
                                      <p:cBhvr additive="base">
                                        <p:cTn id="13" dur="500" fill="hold"/>
                                        <p:tgtEl>
                                          <p:spTgt spid="46083"/>
                                        </p:tgtEl>
                                        <p:attrNameLst>
                                          <p:attrName>ppt_x</p:attrName>
                                        </p:attrNameLst>
                                      </p:cBhvr>
                                      <p:tavLst>
                                        <p:tav tm="0">
                                          <p:val>
                                            <p:strVal val="1+#ppt_w/2"/>
                                          </p:val>
                                        </p:tav>
                                        <p:tav tm="100000">
                                          <p:val>
                                            <p:strVal val="#ppt_x"/>
                                          </p:val>
                                        </p:tav>
                                      </p:tavLst>
                                    </p:anim>
                                    <p:anim calcmode="lin" valueType="num">
                                      <p:cBhvr additive="base">
                                        <p:cTn id="14" dur="500" fill="hold"/>
                                        <p:tgtEl>
                                          <p:spTgt spid="460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autoUpdateAnimBg="0"/>
      <p:bldP spid="4608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descr="EXPTEXTB"/>
          <p:cNvSpPr txBox="1">
            <a:spLocks noChangeArrowheads="1"/>
          </p:cNvSpPr>
          <p:nvPr/>
        </p:nvSpPr>
        <p:spPr bwMode="auto">
          <a:xfrm>
            <a:off x="685800" y="381000"/>
            <a:ext cx="8305800" cy="2646363"/>
          </a:xfrm>
          <a:prstGeom prst="rect">
            <a:avLst/>
          </a:prstGeom>
          <a:blipFill dpi="0" rotWithShape="0">
            <a:blip r:embed="rId2"/>
            <a:srcRect/>
            <a:tile tx="0" ty="0" sx="100000" sy="100000" flip="none" algn="tl"/>
          </a:blip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Дүгнэлт</a:t>
            </a:r>
          </a:p>
          <a:p>
            <a:pPr algn="ctr" eaLnBrk="1" hangingPunct="1">
              <a:spcBef>
                <a:spcPct val="50000"/>
              </a:spcBef>
            </a:pPr>
            <a:r>
              <a:rPr lang="en-US" altLang="zh-CN" sz="2800" b="1">
                <a:latin typeface="Arial" charset="0"/>
                <a:ea typeface="SimSun" charset="0"/>
                <a:cs typeface="SimSun" charset="0"/>
              </a:rPr>
              <a:t>Хавчигдаж байсан итгэгчдэд Эзэний өдөр хараахан ирээгүй тул зовлонг тэсэхийг зааварлаад ажил хөдөлмөр эрхэлж зөв амьдрахыг заажээ.</a:t>
            </a:r>
            <a:endParaRPr lang="en-US" altLang="zh-CN" sz="2800" b="1" i="1">
              <a:latin typeface="Arial" charset="0"/>
              <a:ea typeface="SimSun" charset="0"/>
              <a:cs typeface="SimSun" charset="0"/>
            </a:endParaRPr>
          </a:p>
        </p:txBody>
      </p:sp>
      <p:sp>
        <p:nvSpPr>
          <p:cNvPr id="47107" name="Text Box 3"/>
          <p:cNvSpPr txBox="1">
            <a:spLocks noChangeArrowheads="1"/>
          </p:cNvSpPr>
          <p:nvPr/>
        </p:nvSpPr>
        <p:spPr bwMode="auto">
          <a:xfrm>
            <a:off x="762000" y="4038600"/>
            <a:ext cx="8229600" cy="2130425"/>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4000" b="1" u="sng">
                <a:solidFill>
                  <a:srgbClr val="542A00"/>
                </a:solidFill>
                <a:effectLst>
                  <a:outerShdw blurRad="38100" dist="38100" dir="2700000" algn="tl">
                    <a:srgbClr val="DDDDDD"/>
                  </a:outerShdw>
                </a:effectLst>
                <a:latin typeface="Arial" charset="0"/>
                <a:ea typeface="SimSun" charset="0"/>
                <a:cs typeface="SimSun" charset="0"/>
              </a:rPr>
              <a:t>Хэрэгжүүлэлт</a:t>
            </a:r>
            <a:endParaRPr lang="en-US" altLang="zh-CN" sz="4000">
              <a:solidFill>
                <a:srgbClr val="542A00"/>
              </a:solidFill>
              <a:effectLst>
                <a:outerShdw blurRad="38100" dist="38100" dir="2700000" algn="tl">
                  <a:srgbClr val="DDDDDD"/>
                </a:outerShdw>
              </a:effectLst>
              <a:latin typeface="Arial" charset="0"/>
              <a:ea typeface="SimSun" charset="0"/>
              <a:cs typeface="SimSun" charset="0"/>
            </a:endParaRPr>
          </a:p>
          <a:p>
            <a:pPr algn="ctr" eaLnBrk="1" hangingPunct="1">
              <a:spcBef>
                <a:spcPct val="30000"/>
              </a:spcBef>
            </a:pPr>
            <a:r>
              <a:rPr lang="en-US" altLang="zh-CN" sz="2800" b="1">
                <a:solidFill>
                  <a:srgbClr val="040000"/>
                </a:solidFill>
                <a:latin typeface="Arial" charset="0"/>
                <a:ea typeface="SimSun" charset="0"/>
                <a:cs typeface="SimSun" charset="0"/>
              </a:rPr>
              <a:t>Та хожмын үеийн тухай судалдаг уу? Хожмын үеийн тухай ойлголт бидний биеэ хэрхэн авч явахад нөлөөлдөг.</a:t>
            </a:r>
            <a:endParaRPr lang="en-US" sz="2800">
              <a:solidFill>
                <a:srgbClr val="070000"/>
              </a:solidFill>
              <a:latin typeface="Arial" charset="0"/>
              <a:ea typeface="SimSun" charset="0"/>
              <a:cs typeface="SimSu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7107"/>
                                        </p:tgtEl>
                                        <p:attrNameLst>
                                          <p:attrName>style.visibility</p:attrName>
                                        </p:attrNameLst>
                                      </p:cBhvr>
                                      <p:to>
                                        <p:strVal val="visible"/>
                                      </p:to>
                                    </p:set>
                                    <p:anim calcmode="lin" valueType="num">
                                      <p:cBhvr>
                                        <p:cTn id="13" dur="500" fill="hold"/>
                                        <p:tgtEl>
                                          <p:spTgt spid="47107"/>
                                        </p:tgtEl>
                                        <p:attrNameLst>
                                          <p:attrName>ppt_w</p:attrName>
                                        </p:attrNameLst>
                                      </p:cBhvr>
                                      <p:tavLst>
                                        <p:tav tm="0">
                                          <p:val>
                                            <p:fltVal val="0"/>
                                          </p:val>
                                        </p:tav>
                                        <p:tav tm="100000">
                                          <p:val>
                                            <p:strVal val="#ppt_w"/>
                                          </p:val>
                                        </p:tav>
                                      </p:tavLst>
                                    </p:anim>
                                    <p:anim calcmode="lin" valueType="num">
                                      <p:cBhvr>
                                        <p:cTn id="14" dur="500" fill="hold"/>
                                        <p:tgtEl>
                                          <p:spTgt spid="471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P spid="4710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ru-RU" sz="2000" b="1" dirty="0" err="1">
                <a:solidFill>
                  <a:srgbClr val="FFFFFF"/>
                </a:solidFill>
                <a:latin typeface="Arial" charset="0"/>
                <a:ea typeface="ＭＳ Ｐゴシック" charset="0"/>
              </a:rPr>
              <a:t>Шинэ</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Гэрээний</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Тойм</a:t>
            </a:r>
            <a:r>
              <a:rPr lang="ru-RU" sz="2000" b="1" dirty="0">
                <a:solidFill>
                  <a:srgbClr val="FFFFFF"/>
                </a:solidFill>
                <a:latin typeface="Arial" charset="0"/>
                <a:ea typeface="ＭＳ Ｐゴシック" charset="0"/>
              </a:rPr>
              <a:t> </a:t>
            </a:r>
            <a:r>
              <a:rPr lang="ru-RU" sz="2000" b="1" dirty="0" err="1" smtClean="0">
                <a:solidFill>
                  <a:srgbClr val="FFFFFF"/>
                </a:solidFill>
                <a:latin typeface="Arial" charset="0"/>
                <a:ea typeface="ＭＳ Ｐゴシック" charset="0"/>
              </a:rPr>
              <a:t>Монголоор</a:t>
            </a:r>
            <a:r>
              <a:rPr lang="en-US" sz="2000" b="1" dirty="0" smtClean="0">
                <a:solidFill>
                  <a:srgbClr val="FFFFFF"/>
                </a:solidFill>
                <a:latin typeface="Arial" charset="0"/>
                <a:ea typeface="ＭＳ Ｐゴシック" charset="0"/>
              </a:rPr>
              <a:t> • BibleStudyDownloads.org</a:t>
            </a:r>
            <a:endParaRPr lang="en-US" sz="9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0"/>
              </a:spcBef>
            </a:pPr>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050" b="1" dirty="0">
              <a:solidFill>
                <a:srgbClr val="FFFFFF"/>
              </a:solidFill>
              <a:latin typeface="Arial" charset="0"/>
              <a:cs typeface="Arial" charset="0"/>
            </a:endParaRPr>
          </a:p>
        </p:txBody>
      </p:sp>
    </p:spTree>
    <p:extLst>
      <p:ext uri="{BB962C8B-B14F-4D97-AF65-F5344CB8AC3E}">
        <p14:creationId xmlns:p14="http://schemas.microsoft.com/office/powerpoint/2010/main" val="864910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290774274"/>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34 Roman"/>
          <p:cNvPicPr>
            <a:picLocks noChangeAspect="1" noChangeArrowheads="1"/>
          </p:cNvPicPr>
          <p:nvPr/>
        </p:nvPicPr>
        <p:blipFill>
          <a:blip r:embed="rId3">
            <a:extLst>
              <a:ext uri="{28A0092B-C50C-407E-A947-70E740481C1C}">
                <a14:useLocalDpi xmlns:a14="http://schemas.microsoft.com/office/drawing/2010/main" val="0"/>
              </a:ext>
            </a:extLst>
          </a:blip>
          <a:srcRect l="40848" t="22900" r="24274" b="32492"/>
          <a:stretch>
            <a:fillRect/>
          </a:stretch>
        </p:blipFill>
        <p:spPr bwMode="auto">
          <a:xfrm>
            <a:off x="0" y="-31750"/>
            <a:ext cx="9144000" cy="704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title"/>
          </p:nvPr>
        </p:nvSpPr>
        <p:spPr>
          <a:xfrm>
            <a:off x="0" y="-76200"/>
            <a:ext cx="9144000" cy="1295400"/>
          </a:xfrm>
          <a:solidFill>
            <a:schemeClr val="tx2"/>
          </a:solidFill>
        </p:spPr>
        <p:txBody>
          <a:bodyPr/>
          <a:lstStyle/>
          <a:p>
            <a:pPr algn="ctr" eaLnBrk="1" hangingPunct="1"/>
            <a:r>
              <a:rPr lang="en-US" sz="4800">
                <a:solidFill>
                  <a:schemeClr val="bg1"/>
                </a:solidFill>
                <a:latin typeface="Arial" charset="0"/>
                <a:ea typeface="ＭＳ Ｐゴシック" charset="0"/>
                <a:cs typeface="Arial" charset="0"/>
              </a:rPr>
              <a:t>Галат хаана байдаг вэ?</a:t>
            </a:r>
          </a:p>
        </p:txBody>
      </p:sp>
      <p:sp>
        <p:nvSpPr>
          <p:cNvPr id="89092" name="Text Box 4"/>
          <p:cNvSpPr txBox="1">
            <a:spLocks noChangeArrowheads="1"/>
          </p:cNvSpPr>
          <p:nvPr/>
        </p:nvSpPr>
        <p:spPr bwMode="auto">
          <a:xfrm>
            <a:off x="8305800" y="76200"/>
            <a:ext cx="692150" cy="457200"/>
          </a:xfrm>
          <a:prstGeom prst="rect">
            <a:avLst/>
          </a:prstGeom>
          <a:noFill/>
          <a:ln w="9525">
            <a:noFill/>
            <a:miter lim="800000"/>
            <a:headEnd/>
            <a:tailEnd/>
          </a:ln>
        </p:spPr>
        <p:txBody>
          <a:bodyPr wrap="none">
            <a:spAutoFit/>
          </a:bodyPr>
          <a:lstStyle/>
          <a:p>
            <a:pPr algn="ctr">
              <a:spcBef>
                <a:spcPct val="0"/>
              </a:spcBef>
              <a:defRPr/>
            </a:pPr>
            <a:r>
              <a:rPr lang="en-US" b="1">
                <a:solidFill>
                  <a:srgbClr val="FFFFFF"/>
                </a:solidFill>
                <a:latin typeface="Arial"/>
                <a:ea typeface="+mn-ea"/>
                <a:cs typeface="Arial"/>
              </a:rPr>
              <a:t>142</a:t>
            </a:r>
          </a:p>
        </p:txBody>
      </p:sp>
      <p:sp>
        <p:nvSpPr>
          <p:cNvPr id="51205" name="Text Box 5"/>
          <p:cNvSpPr txBox="1">
            <a:spLocks noChangeArrowheads="1"/>
          </p:cNvSpPr>
          <p:nvPr/>
        </p:nvSpPr>
        <p:spPr bwMode="auto">
          <a:xfrm>
            <a:off x="7880350" y="4038600"/>
            <a:ext cx="1268413" cy="579438"/>
          </a:xfrm>
          <a:prstGeom prst="rect">
            <a:avLst/>
          </a:prstGeom>
          <a:noFill/>
          <a:ln w="9525">
            <a:noFill/>
            <a:miter lim="800000"/>
            <a:headEnd/>
            <a:tailEnd/>
          </a:ln>
        </p:spPr>
        <p:txBody>
          <a:bodyPr wrap="none">
            <a:spAutoFit/>
          </a:bodyPr>
          <a:lstStyle/>
          <a:p>
            <a:pPr algn="ctr">
              <a:spcBef>
                <a:spcPct val="0"/>
              </a:spcBef>
              <a:defRPr/>
            </a:pPr>
            <a:r>
              <a:rPr lang="en-US" sz="3200" b="1">
                <a:solidFill>
                  <a:srgbClr val="000000"/>
                </a:solidFill>
                <a:latin typeface="Arial"/>
                <a:ea typeface="+mn-ea"/>
                <a:cs typeface="Arial"/>
              </a:rPr>
              <a:t>North</a:t>
            </a:r>
          </a:p>
        </p:txBody>
      </p:sp>
      <p:sp>
        <p:nvSpPr>
          <p:cNvPr id="51206" name="Text Box 6"/>
          <p:cNvSpPr txBox="1">
            <a:spLocks noChangeArrowheads="1"/>
          </p:cNvSpPr>
          <p:nvPr/>
        </p:nvSpPr>
        <p:spPr bwMode="auto">
          <a:xfrm>
            <a:off x="7051675" y="4953000"/>
            <a:ext cx="1335088" cy="579438"/>
          </a:xfrm>
          <a:prstGeom prst="rect">
            <a:avLst/>
          </a:prstGeom>
          <a:noFill/>
          <a:ln w="9525">
            <a:noFill/>
            <a:miter lim="800000"/>
            <a:headEnd/>
            <a:tailEnd/>
          </a:ln>
        </p:spPr>
        <p:txBody>
          <a:bodyPr wrap="none">
            <a:spAutoFit/>
          </a:bodyPr>
          <a:lstStyle/>
          <a:p>
            <a:pPr algn="ctr">
              <a:spcBef>
                <a:spcPct val="0"/>
              </a:spcBef>
              <a:defRPr/>
            </a:pPr>
            <a:r>
              <a:rPr lang="en-US" sz="3200" b="1">
                <a:solidFill>
                  <a:srgbClr val="000000"/>
                </a:solidFill>
                <a:latin typeface="Arial"/>
                <a:ea typeface="+mn-ea"/>
                <a:cs typeface="Arial"/>
              </a:rPr>
              <a:t>South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fade">
                                      <p:cBhvr>
                                        <p:cTn id="7" dur="5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fade">
                                      <p:cBhvr>
                                        <p:cTn id="12"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utoUpdateAnimBg="0"/>
      <p:bldP spid="5120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descr="EXPTEXTB"/>
          <p:cNvSpPr txBox="1">
            <a:spLocks noChangeArrowheads="1"/>
          </p:cNvSpPr>
          <p:nvPr/>
        </p:nvSpPr>
        <p:spPr bwMode="auto">
          <a:xfrm>
            <a:off x="838200" y="1371600"/>
            <a:ext cx="3886200" cy="954088"/>
          </a:xfrm>
          <a:prstGeom prst="rect">
            <a:avLst/>
          </a:prstGeom>
          <a:blipFill dpi="0" rotWithShape="0">
            <a:blip r:embed="rId2"/>
            <a:srcRect/>
            <a:tile tx="0" ty="0" sx="100000" sy="100000" flip="none" algn="tl"/>
          </a:blipFill>
          <a:ln w="12700">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2800" b="1">
                <a:latin typeface="Arial" charset="0"/>
                <a:ea typeface="SimSun" charset="0"/>
                <a:cs typeface="SimSun" charset="0"/>
              </a:rPr>
              <a:t>Хойд Галатын онол</a:t>
            </a:r>
          </a:p>
          <a:p>
            <a:pPr algn="ctr" eaLnBrk="1" hangingPunct="1">
              <a:spcBef>
                <a:spcPct val="0"/>
              </a:spcBef>
            </a:pPr>
            <a:r>
              <a:rPr lang="en-US" altLang="zh-CN" sz="2800" b="1">
                <a:latin typeface="Arial" charset="0"/>
                <a:ea typeface="SimSun" charset="0"/>
                <a:cs typeface="SimSun" charset="0"/>
              </a:rPr>
              <a:t>(Дараа бичигдсэн)</a:t>
            </a:r>
            <a:endParaRPr lang="en-US" sz="2800">
              <a:latin typeface="Arial" charset="0"/>
              <a:ea typeface="SimSun" charset="0"/>
              <a:cs typeface="SimSun" charset="0"/>
            </a:endParaRPr>
          </a:p>
        </p:txBody>
      </p:sp>
      <p:sp>
        <p:nvSpPr>
          <p:cNvPr id="26628" name="Text Box 4" descr="EXPTEXTB"/>
          <p:cNvSpPr txBox="1">
            <a:spLocks noChangeArrowheads="1"/>
          </p:cNvSpPr>
          <p:nvPr/>
        </p:nvSpPr>
        <p:spPr bwMode="auto">
          <a:xfrm>
            <a:off x="4876800" y="1371600"/>
            <a:ext cx="4114800" cy="954088"/>
          </a:xfrm>
          <a:prstGeom prst="rect">
            <a:avLst/>
          </a:prstGeom>
          <a:blipFill dpi="0" rotWithShape="0">
            <a:blip r:embed="rId2"/>
            <a:srcRect/>
            <a:tile tx="0" ty="0" sx="100000" sy="100000" flip="none" algn="tl"/>
          </a:blipFill>
          <a:ln w="12700">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sz="2800" b="1">
                <a:latin typeface="Arial" charset="0"/>
                <a:ea typeface="SimSun" charset="0"/>
                <a:cs typeface="SimSun" charset="0"/>
              </a:rPr>
              <a:t>Өмнөд Галатын онол</a:t>
            </a:r>
          </a:p>
          <a:p>
            <a:pPr algn="ctr" eaLnBrk="1" hangingPunct="1">
              <a:spcBef>
                <a:spcPct val="0"/>
              </a:spcBef>
            </a:pPr>
            <a:r>
              <a:rPr lang="en-US" altLang="zh-CN" sz="2800" b="1">
                <a:latin typeface="Arial" charset="0"/>
                <a:ea typeface="SimSun" charset="0"/>
                <a:cs typeface="SimSun" charset="0"/>
              </a:rPr>
              <a:t> (Өмнө нь бичигдсэн)</a:t>
            </a:r>
          </a:p>
        </p:txBody>
      </p:sp>
      <p:sp>
        <p:nvSpPr>
          <p:cNvPr id="26629" name="Text Box 5"/>
          <p:cNvSpPr txBox="1">
            <a:spLocks noChangeArrowheads="1"/>
          </p:cNvSpPr>
          <p:nvPr/>
        </p:nvSpPr>
        <p:spPr bwMode="auto">
          <a:xfrm>
            <a:off x="990600" y="120650"/>
            <a:ext cx="76962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600" b="1">
                <a:solidFill>
                  <a:schemeClr val="tx2"/>
                </a:solidFill>
                <a:effectLst>
                  <a:outerShdw blurRad="38100" dist="38100" dir="2700000" algn="tl">
                    <a:srgbClr val="DDDDDD"/>
                  </a:outerShdw>
                </a:effectLst>
                <a:latin typeface="Arial" charset="0"/>
              </a:rPr>
              <a:t>Галат:</a:t>
            </a:r>
            <a:r>
              <a:rPr lang="en-US" sz="3600" b="1">
                <a:solidFill>
                  <a:srgbClr val="663300"/>
                </a:solidFill>
                <a:latin typeface="Arial" charset="0"/>
              </a:rPr>
              <a:t> </a:t>
            </a:r>
            <a:r>
              <a:rPr lang="en-US" sz="3600" b="1">
                <a:solidFill>
                  <a:srgbClr val="000000"/>
                </a:solidFill>
                <a:latin typeface="Arial" charset="0"/>
              </a:rPr>
              <a:t>Огноо ба хүлээн авагч</a:t>
            </a:r>
            <a:endParaRPr lang="en-GB" sz="3600" b="1">
              <a:solidFill>
                <a:srgbClr val="000000"/>
              </a:solidFill>
              <a:latin typeface="Arial" charset="0"/>
            </a:endParaRPr>
          </a:p>
        </p:txBody>
      </p:sp>
      <p:sp>
        <p:nvSpPr>
          <p:cNvPr id="26630" name="Text Box 6" descr="EXPTEXTB"/>
          <p:cNvSpPr txBox="1">
            <a:spLocks noChangeArrowheads="1"/>
          </p:cNvSpPr>
          <p:nvPr/>
        </p:nvSpPr>
        <p:spPr bwMode="auto">
          <a:xfrm>
            <a:off x="762000" y="838200"/>
            <a:ext cx="8229600" cy="4572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b="1">
                <a:solidFill>
                  <a:srgbClr val="000000"/>
                </a:solidFill>
                <a:latin typeface="Arial Narrow" charset="0"/>
                <a:ea typeface="SimSun" charset="0"/>
                <a:cs typeface="SimSun" charset="0"/>
              </a:rPr>
              <a:t>Бичигдсэн огноо нь хүлээн авагчтай нь их холбоотой юм</a:t>
            </a:r>
            <a:endParaRPr lang="en-US" b="1">
              <a:solidFill>
                <a:srgbClr val="000000"/>
              </a:solidFill>
              <a:latin typeface="Arial Narrow" charset="0"/>
              <a:ea typeface="SimSun" charset="0"/>
              <a:cs typeface="SimSun" charset="0"/>
            </a:endParaRPr>
          </a:p>
        </p:txBody>
      </p:sp>
      <p:sp>
        <p:nvSpPr>
          <p:cNvPr id="26631" name="Text Box 7"/>
          <p:cNvSpPr txBox="1">
            <a:spLocks noChangeArrowheads="1"/>
          </p:cNvSpPr>
          <p:nvPr/>
        </p:nvSpPr>
        <p:spPr bwMode="auto">
          <a:xfrm>
            <a:off x="762000" y="5410200"/>
            <a:ext cx="8305800" cy="1200150"/>
          </a:xfrm>
          <a:prstGeom prst="rect">
            <a:avLst/>
          </a:prstGeom>
          <a:solidFill>
            <a:srgbClr val="FFCC00"/>
          </a:solidFill>
          <a:ln w="2857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altLang="zh-CN">
                <a:latin typeface="Arial" charset="0"/>
                <a:ea typeface="SimSun" charset="0"/>
                <a:cs typeface="SimSun" charset="0"/>
              </a:rPr>
              <a:t>Хэдийгээр хоёр онол зөрчилдөж байгаа боловч бүх талаараа өмнөд Галатын онол дөхөж очдог. Энэ онолын дагуу МЭ 49 онд бичигдсэн болж таарч байна.</a:t>
            </a:r>
            <a:endParaRPr lang="en-GB">
              <a:latin typeface="Arial" charset="0"/>
              <a:ea typeface="SimSun" charset="0"/>
              <a:cs typeface="SimSun" charset="0"/>
            </a:endParaRPr>
          </a:p>
        </p:txBody>
      </p:sp>
      <p:sp>
        <p:nvSpPr>
          <p:cNvPr id="26632" name="Text Box 8"/>
          <p:cNvSpPr txBox="1">
            <a:spLocks noChangeArrowheads="1"/>
          </p:cNvSpPr>
          <p:nvPr/>
        </p:nvSpPr>
        <p:spPr bwMode="auto">
          <a:xfrm>
            <a:off x="838200" y="2797175"/>
            <a:ext cx="3886200" cy="23082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a:latin typeface="Arial Narrow" charset="0"/>
                <a:ea typeface="SimSun" charset="0"/>
                <a:cs typeface="SimSun" charset="0"/>
              </a:rPr>
              <a:t>Галат аймгийн итгэгчид Паулын 2 дахь аялалд уулзсан (уугуул Галатчууд, Aнкир, Пессинус, болон Тавиум хотууд)</a:t>
            </a:r>
            <a:br>
              <a:rPr lang="en-US" altLang="zh-CN">
                <a:latin typeface="Arial Narrow" charset="0"/>
                <a:ea typeface="SimSun" charset="0"/>
                <a:cs typeface="SimSun" charset="0"/>
              </a:rPr>
            </a:br>
            <a:r>
              <a:rPr lang="en-US" altLang="zh-CN">
                <a:latin typeface="Arial Narrow" charset="0"/>
                <a:ea typeface="SimSun" charset="0"/>
                <a:cs typeface="SimSun" charset="0"/>
              </a:rPr>
              <a:t>(Үйлс 16:6). </a:t>
            </a:r>
            <a:endParaRPr lang="en-US">
              <a:latin typeface="Arial Narrow" charset="0"/>
              <a:ea typeface="SimSun" charset="0"/>
              <a:cs typeface="SimSun" charset="0"/>
            </a:endParaRPr>
          </a:p>
        </p:txBody>
      </p:sp>
      <p:sp>
        <p:nvSpPr>
          <p:cNvPr id="26633" name="Text Box 9"/>
          <p:cNvSpPr txBox="1">
            <a:spLocks noChangeArrowheads="1"/>
          </p:cNvSpPr>
          <p:nvPr/>
        </p:nvSpPr>
        <p:spPr bwMode="auto">
          <a:xfrm>
            <a:off x="4876800" y="2809875"/>
            <a:ext cx="4114800" cy="23082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0"/>
              </a:spcBef>
            </a:pPr>
            <a:r>
              <a:rPr lang="en-US" altLang="zh-CN">
                <a:latin typeface="Arial Narrow" charset="0"/>
                <a:ea typeface="SimSun" charset="0"/>
                <a:cs typeface="SimSun" charset="0"/>
              </a:rPr>
              <a:t>Ромын Галат аймаг дахь Грек итгэгчид (улс төрийн засаг захиргаанд орсон Галат, Псидийн Антиох, Икониум, Листра, болон Дерб) – Эхний илгээлтийн аялал (Үйлс 13–14).</a:t>
            </a:r>
            <a:endParaRPr lang="en-US">
              <a:latin typeface="Arial Narrow" charset="0"/>
              <a:ea typeface="SimSun" charset="0"/>
              <a:cs typeface="SimSun" charset="0"/>
            </a:endParaRPr>
          </a:p>
        </p:txBody>
      </p:sp>
      <p:sp>
        <p:nvSpPr>
          <p:cNvPr id="26634" name="Line 10"/>
          <p:cNvSpPr>
            <a:spLocks noChangeShapeType="1"/>
          </p:cNvSpPr>
          <p:nvPr/>
        </p:nvSpPr>
        <p:spPr bwMode="auto">
          <a:xfrm>
            <a:off x="2819400" y="2362200"/>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5" name="Line 11"/>
          <p:cNvSpPr>
            <a:spLocks noChangeShapeType="1"/>
          </p:cNvSpPr>
          <p:nvPr/>
        </p:nvSpPr>
        <p:spPr bwMode="auto">
          <a:xfrm>
            <a:off x="6934200" y="2362200"/>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500" fill="hold"/>
                                        <p:tgtEl>
                                          <p:spTgt spid="26630"/>
                                        </p:tgtEl>
                                        <p:attrNameLst>
                                          <p:attrName>ppt_x</p:attrName>
                                        </p:attrNameLst>
                                      </p:cBhvr>
                                      <p:tavLst>
                                        <p:tav tm="0">
                                          <p:val>
                                            <p:strVal val="#ppt_x"/>
                                          </p:val>
                                        </p:tav>
                                        <p:tav tm="100000">
                                          <p:val>
                                            <p:strVal val="#ppt_x"/>
                                          </p:val>
                                        </p:tav>
                                      </p:tavLst>
                                    </p:anim>
                                    <p:anim calcmode="lin" valueType="num">
                                      <p:cBhvr additive="base">
                                        <p:cTn id="8" dur="500" fill="hold"/>
                                        <p:tgtEl>
                                          <p:spTgt spid="266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gtEl>
                                        <p:attrNameLst>
                                          <p:attrName>style.visibility</p:attrName>
                                        </p:attrNameLst>
                                      </p:cBhvr>
                                      <p:to>
                                        <p:strVal val="visible"/>
                                      </p:to>
                                    </p:set>
                                    <p:anim calcmode="lin" valueType="num">
                                      <p:cBhvr additive="base">
                                        <p:cTn id="13" dur="500" fill="hold"/>
                                        <p:tgtEl>
                                          <p:spTgt spid="26627"/>
                                        </p:tgtEl>
                                        <p:attrNameLst>
                                          <p:attrName>ppt_x</p:attrName>
                                        </p:attrNameLst>
                                      </p:cBhvr>
                                      <p:tavLst>
                                        <p:tav tm="0">
                                          <p:val>
                                            <p:strVal val="0-#ppt_w/2"/>
                                          </p:val>
                                        </p:tav>
                                        <p:tav tm="100000">
                                          <p:val>
                                            <p:strVal val="#ppt_x"/>
                                          </p:val>
                                        </p:tav>
                                      </p:tavLst>
                                    </p:anim>
                                    <p:anim calcmode="lin" valueType="num">
                                      <p:cBhvr additive="base">
                                        <p:cTn id="14"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additive="base">
                                        <p:cTn id="19" dur="500" fill="hold"/>
                                        <p:tgtEl>
                                          <p:spTgt spid="26628"/>
                                        </p:tgtEl>
                                        <p:attrNameLst>
                                          <p:attrName>ppt_x</p:attrName>
                                        </p:attrNameLst>
                                      </p:cBhvr>
                                      <p:tavLst>
                                        <p:tav tm="0">
                                          <p:val>
                                            <p:strVal val="1+#ppt_w/2"/>
                                          </p:val>
                                        </p:tav>
                                        <p:tav tm="100000">
                                          <p:val>
                                            <p:strVal val="#ppt_x"/>
                                          </p:val>
                                        </p:tav>
                                      </p:tavLst>
                                    </p:anim>
                                    <p:anim calcmode="lin" valueType="num">
                                      <p:cBhvr additive="base">
                                        <p:cTn id="20"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6634"/>
                                        </p:tgtEl>
                                        <p:attrNameLst>
                                          <p:attrName>style.visibility</p:attrName>
                                        </p:attrNameLst>
                                      </p:cBhvr>
                                      <p:to>
                                        <p:strVal val="visible"/>
                                      </p:to>
                                    </p:set>
                                    <p:anim calcmode="lin" valueType="num">
                                      <p:cBhvr additive="base">
                                        <p:cTn id="25" dur="500" fill="hold"/>
                                        <p:tgtEl>
                                          <p:spTgt spid="26634"/>
                                        </p:tgtEl>
                                        <p:attrNameLst>
                                          <p:attrName>ppt_x</p:attrName>
                                        </p:attrNameLst>
                                      </p:cBhvr>
                                      <p:tavLst>
                                        <p:tav tm="0">
                                          <p:val>
                                            <p:strVal val="#ppt_x"/>
                                          </p:val>
                                        </p:tav>
                                        <p:tav tm="100000">
                                          <p:val>
                                            <p:strVal val="#ppt_x"/>
                                          </p:val>
                                        </p:tav>
                                      </p:tavLst>
                                    </p:anim>
                                    <p:anim calcmode="lin" valueType="num">
                                      <p:cBhvr additive="base">
                                        <p:cTn id="26" dur="500" fill="hold"/>
                                        <p:tgtEl>
                                          <p:spTgt spid="26634"/>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500"/>
                            </p:stCondLst>
                            <p:childTnLst>
                              <p:par>
                                <p:cTn id="28" presetID="2" presetClass="entr" presetSubtype="1" fill="hold" grpId="0" nodeType="afterEffect">
                                  <p:stCondLst>
                                    <p:cond delay="0"/>
                                  </p:stCondLst>
                                  <p:childTnLst>
                                    <p:set>
                                      <p:cBhvr>
                                        <p:cTn id="29" dur="1" fill="hold">
                                          <p:stCondLst>
                                            <p:cond delay="0"/>
                                          </p:stCondLst>
                                        </p:cTn>
                                        <p:tgtEl>
                                          <p:spTgt spid="26632"/>
                                        </p:tgtEl>
                                        <p:attrNameLst>
                                          <p:attrName>style.visibility</p:attrName>
                                        </p:attrNameLst>
                                      </p:cBhvr>
                                      <p:to>
                                        <p:strVal val="visible"/>
                                      </p:to>
                                    </p:set>
                                    <p:anim calcmode="lin" valueType="num">
                                      <p:cBhvr additive="base">
                                        <p:cTn id="30" dur="500" fill="hold"/>
                                        <p:tgtEl>
                                          <p:spTgt spid="26632"/>
                                        </p:tgtEl>
                                        <p:attrNameLst>
                                          <p:attrName>ppt_x</p:attrName>
                                        </p:attrNameLst>
                                      </p:cBhvr>
                                      <p:tavLst>
                                        <p:tav tm="0">
                                          <p:val>
                                            <p:strVal val="#ppt_x"/>
                                          </p:val>
                                        </p:tav>
                                        <p:tav tm="100000">
                                          <p:val>
                                            <p:strVal val="#ppt_x"/>
                                          </p:val>
                                        </p:tav>
                                      </p:tavLst>
                                    </p:anim>
                                    <p:anim calcmode="lin" valueType="num">
                                      <p:cBhvr additive="base">
                                        <p:cTn id="31" dur="500" fill="hold"/>
                                        <p:tgtEl>
                                          <p:spTgt spid="26632"/>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26635"/>
                                        </p:tgtEl>
                                        <p:attrNameLst>
                                          <p:attrName>style.visibility</p:attrName>
                                        </p:attrNameLst>
                                      </p:cBhvr>
                                      <p:to>
                                        <p:strVal val="visible"/>
                                      </p:to>
                                    </p:set>
                                    <p:anim calcmode="lin" valueType="num">
                                      <p:cBhvr additive="base">
                                        <p:cTn id="36" dur="500" fill="hold"/>
                                        <p:tgtEl>
                                          <p:spTgt spid="26635"/>
                                        </p:tgtEl>
                                        <p:attrNameLst>
                                          <p:attrName>ppt_x</p:attrName>
                                        </p:attrNameLst>
                                      </p:cBhvr>
                                      <p:tavLst>
                                        <p:tav tm="0">
                                          <p:val>
                                            <p:strVal val="#ppt_x"/>
                                          </p:val>
                                        </p:tav>
                                        <p:tav tm="100000">
                                          <p:val>
                                            <p:strVal val="#ppt_x"/>
                                          </p:val>
                                        </p:tav>
                                      </p:tavLst>
                                    </p:anim>
                                    <p:anim calcmode="lin" valueType="num">
                                      <p:cBhvr additive="base">
                                        <p:cTn id="37" dur="500" fill="hold"/>
                                        <p:tgtEl>
                                          <p:spTgt spid="26635"/>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500"/>
                            </p:stCondLst>
                            <p:childTnLst>
                              <p:par>
                                <p:cTn id="39" presetID="2" presetClass="entr" presetSubtype="1" fill="hold" grpId="0" nodeType="afterEffect">
                                  <p:stCondLst>
                                    <p:cond delay="0"/>
                                  </p:stCondLst>
                                  <p:childTnLst>
                                    <p:set>
                                      <p:cBhvr>
                                        <p:cTn id="40" dur="1" fill="hold">
                                          <p:stCondLst>
                                            <p:cond delay="0"/>
                                          </p:stCondLst>
                                        </p:cTn>
                                        <p:tgtEl>
                                          <p:spTgt spid="26633"/>
                                        </p:tgtEl>
                                        <p:attrNameLst>
                                          <p:attrName>style.visibility</p:attrName>
                                        </p:attrNameLst>
                                      </p:cBhvr>
                                      <p:to>
                                        <p:strVal val="visible"/>
                                      </p:to>
                                    </p:set>
                                    <p:anim calcmode="lin" valueType="num">
                                      <p:cBhvr additive="base">
                                        <p:cTn id="41" dur="500" fill="hold"/>
                                        <p:tgtEl>
                                          <p:spTgt spid="26633"/>
                                        </p:tgtEl>
                                        <p:attrNameLst>
                                          <p:attrName>ppt_x</p:attrName>
                                        </p:attrNameLst>
                                      </p:cBhvr>
                                      <p:tavLst>
                                        <p:tav tm="0">
                                          <p:val>
                                            <p:strVal val="#ppt_x"/>
                                          </p:val>
                                        </p:tav>
                                        <p:tav tm="100000">
                                          <p:val>
                                            <p:strVal val="#ppt_x"/>
                                          </p:val>
                                        </p:tav>
                                      </p:tavLst>
                                    </p:anim>
                                    <p:anim calcmode="lin" valueType="num">
                                      <p:cBhvr additive="base">
                                        <p:cTn id="42" dur="500" fill="hold"/>
                                        <p:tgtEl>
                                          <p:spTgt spid="26633"/>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26631"/>
                                        </p:tgtEl>
                                        <p:attrNameLst>
                                          <p:attrName>style.visibility</p:attrName>
                                        </p:attrNameLst>
                                      </p:cBhvr>
                                      <p:to>
                                        <p:strVal val="visible"/>
                                      </p:to>
                                    </p:set>
                                    <p:anim calcmode="lin" valueType="num">
                                      <p:cBhvr>
                                        <p:cTn id="47" dur="500" fill="hold"/>
                                        <p:tgtEl>
                                          <p:spTgt spid="26631"/>
                                        </p:tgtEl>
                                        <p:attrNameLst>
                                          <p:attrName>ppt_w</p:attrName>
                                        </p:attrNameLst>
                                      </p:cBhvr>
                                      <p:tavLst>
                                        <p:tav tm="0">
                                          <p:val>
                                            <p:strVal val="4*#ppt_w"/>
                                          </p:val>
                                        </p:tav>
                                        <p:tav tm="100000">
                                          <p:val>
                                            <p:strVal val="#ppt_w"/>
                                          </p:val>
                                        </p:tav>
                                      </p:tavLst>
                                    </p:anim>
                                    <p:anim calcmode="lin" valueType="num">
                                      <p:cBhvr>
                                        <p:cTn id="48" dur="500" fill="hold"/>
                                        <p:tgtEl>
                                          <p:spTgt spid="2663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autoUpdateAnimBg="0"/>
      <p:bldP spid="26628" grpId="0" animBg="1" autoUpdateAnimBg="0"/>
      <p:bldP spid="26630" grpId="0" animBg="1" autoUpdateAnimBg="0"/>
      <p:bldP spid="26631" grpId="0" animBg="1" autoUpdateAnimBg="0"/>
      <p:bldP spid="26632" grpId="0" animBg="1" autoUpdateAnimBg="0"/>
      <p:bldP spid="26633" grpId="0" animBg="1" autoUpdateAnimBg="0"/>
      <p:bldP spid="26634" grpId="0" animBg="1"/>
      <p:bldP spid="266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algn="ctr">
              <a:spcBef>
                <a:spcPct val="50000"/>
              </a:spcBef>
              <a:defRPr/>
            </a:pPr>
            <a:r>
              <a:rPr lang="en-US" sz="2000" b="1">
                <a:solidFill>
                  <a:srgbClr val="000000"/>
                </a:solidFill>
                <a:ea typeface="Times New Roman" charset="0"/>
              </a:rPr>
              <a:t>“Дэлхийн хязгаар хүртэл” (Үйлс 1:8)</a:t>
            </a:r>
          </a:p>
          <a:p>
            <a:pPr>
              <a:defRPr/>
            </a:pPr>
            <a:r>
              <a:rPr lang="en-US" sz="1600" b="1">
                <a:solidFill>
                  <a:srgbClr val="000000"/>
                </a:solidFill>
                <a:ea typeface="Times New Roman" charset="0"/>
              </a:rPr>
              <a:t>Acts </a:t>
            </a:r>
            <a:r>
              <a:rPr lang="en-US" sz="2000" b="1">
                <a:solidFill>
                  <a:srgbClr val="000000"/>
                </a:solidFill>
                <a:ea typeface="Times New Roman" charset="0"/>
              </a:rPr>
              <a:t>9  13       14    15  16          18           21     27     28</a:t>
            </a:r>
          </a:p>
        </p:txBody>
      </p:sp>
      <p:sp>
        <p:nvSpPr>
          <p:cNvPr id="26628" name="Text Box 16"/>
          <p:cNvSpPr txBox="1">
            <a:spLocks noChangeArrowheads="1"/>
          </p:cNvSpPr>
          <p:nvPr/>
        </p:nvSpPr>
        <p:spPr bwMode="auto">
          <a:xfrm>
            <a:off x="1828800" y="2133600"/>
            <a:ext cx="83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49 оны намар</a:t>
            </a:r>
          </a:p>
          <a:p>
            <a:pPr algn="ctr" eaLnBrk="1" hangingPunct="1">
              <a:spcBef>
                <a:spcPct val="50000"/>
              </a:spcBef>
            </a:pPr>
            <a:r>
              <a:rPr lang="en-US" sz="1600" b="1">
                <a:solidFill>
                  <a:srgbClr val="FFFFFF"/>
                </a:solidFill>
                <a:latin typeface="Arial Narrow" charset="0"/>
              </a:rPr>
              <a:t>Зөвлөл</a:t>
            </a:r>
          </a:p>
        </p:txBody>
      </p:sp>
      <p:sp>
        <p:nvSpPr>
          <p:cNvPr id="26629"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May 57-</a:t>
            </a:r>
            <a:br>
              <a:rPr lang="en-US" sz="1200" b="1">
                <a:solidFill>
                  <a:srgbClr val="FFFFFF"/>
                </a:solidFill>
                <a:latin typeface="Arial Narrow" charset="0"/>
              </a:rPr>
            </a:br>
            <a:r>
              <a:rPr lang="en-US" sz="1200" b="1">
                <a:solidFill>
                  <a:srgbClr val="FFFFFF"/>
                </a:solidFill>
                <a:latin typeface="Arial Narrow" charset="0"/>
              </a:rPr>
              <a:t>Aug 59</a:t>
            </a:r>
          </a:p>
          <a:p>
            <a:pPr algn="ctr" eaLnBrk="1" hangingPunct="1">
              <a:spcBef>
                <a:spcPct val="50000"/>
              </a:spcBef>
            </a:pPr>
            <a:r>
              <a:rPr lang="en-US" sz="1600" b="1">
                <a:solidFill>
                  <a:srgbClr val="FFFFFF"/>
                </a:solidFill>
                <a:latin typeface="Arial Narrow" charset="0"/>
              </a:rPr>
              <a:t>Шүүлт</a:t>
            </a:r>
            <a:endParaRPr lang="en-US" b="1">
              <a:solidFill>
                <a:srgbClr val="FFFFFF"/>
              </a:solidFill>
              <a:latin typeface="Arial Narrow" charset="0"/>
            </a:endParaRPr>
          </a:p>
        </p:txBody>
      </p:sp>
      <p:sp>
        <p:nvSpPr>
          <p:cNvPr id="26630"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1" name="Text Box 20"/>
          <p:cNvSpPr txBox="1">
            <a:spLocks noChangeArrowheads="1"/>
          </p:cNvSpPr>
          <p:nvPr/>
        </p:nvSpPr>
        <p:spPr bwMode="auto">
          <a:xfrm>
            <a:off x="8296275" y="2324100"/>
            <a:ext cx="847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68 Хавар</a:t>
            </a:r>
          </a:p>
          <a:p>
            <a:pPr algn="ctr" eaLnBrk="1" hangingPunct="1">
              <a:spcBef>
                <a:spcPct val="50000"/>
              </a:spcBef>
            </a:pPr>
            <a:r>
              <a:rPr lang="en-US" sz="1400" b="1">
                <a:solidFill>
                  <a:srgbClr val="FFFFFF"/>
                </a:solidFill>
                <a:latin typeface="Arial Narrow" charset="0"/>
              </a:rPr>
              <a:t>Чуулганы тэлэлт</a:t>
            </a:r>
            <a:endParaRPr lang="en-US" sz="1600" b="1">
              <a:solidFill>
                <a:srgbClr val="FFFFFF"/>
              </a:solidFill>
              <a:latin typeface="Arial Narrow" charset="0"/>
            </a:endParaRPr>
          </a:p>
        </p:txBody>
      </p:sp>
      <p:sp>
        <p:nvSpPr>
          <p:cNvPr id="26632"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b="1">
                <a:solidFill>
                  <a:srgbClr val="FFFFFF"/>
                </a:solidFill>
                <a:latin typeface="Arial Narrow" charset="0"/>
              </a:rPr>
              <a:t>35           48          49          50          52  53          57        60             62              67           68     95</a:t>
            </a:r>
          </a:p>
        </p:txBody>
      </p:sp>
      <p:sp>
        <p:nvSpPr>
          <p:cNvPr id="26633" name="Text Box 7"/>
          <p:cNvSpPr txBox="1">
            <a:spLocks noChangeArrowheads="1"/>
          </p:cNvSpPr>
          <p:nvPr/>
        </p:nvSpPr>
        <p:spPr bwMode="auto">
          <a:xfrm>
            <a:off x="914400" y="2282825"/>
            <a:ext cx="990600" cy="10525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48 оны 4 сар-</a:t>
            </a:r>
            <a:br>
              <a:rPr lang="en-US" sz="1200" b="1">
                <a:solidFill>
                  <a:srgbClr val="000000"/>
                </a:solidFill>
                <a:latin typeface="Arial Narrow" charset="0"/>
              </a:rPr>
            </a:br>
            <a:r>
              <a:rPr lang="en-US" sz="1200" b="1">
                <a:solidFill>
                  <a:srgbClr val="000000"/>
                </a:solidFill>
                <a:latin typeface="Arial Narrow" charset="0"/>
              </a:rPr>
              <a:t>49 оны 9 сар</a:t>
            </a:r>
          </a:p>
          <a:p>
            <a:pPr algn="ctr" eaLnBrk="1" hangingPunct="1"/>
            <a:r>
              <a:rPr lang="en-US" sz="1200" b="1">
                <a:solidFill>
                  <a:srgbClr val="000000"/>
                </a:solidFill>
                <a:latin typeface="Arial Narrow" charset="0"/>
              </a:rPr>
              <a:t>1</a:t>
            </a:r>
            <a:br>
              <a:rPr lang="en-US" sz="1200" b="1">
                <a:solidFill>
                  <a:srgbClr val="000000"/>
                </a:solidFill>
                <a:latin typeface="Arial Narrow" charset="0"/>
              </a:rPr>
            </a:br>
            <a:r>
              <a:rPr lang="en-US" sz="1200" b="1">
                <a:solidFill>
                  <a:srgbClr val="000000"/>
                </a:solidFill>
                <a:latin typeface="Arial Narrow" charset="0"/>
              </a:rPr>
              <a:t>Галат</a:t>
            </a:r>
          </a:p>
          <a:p>
            <a:pPr algn="ctr" eaLnBrk="1" hangingPunct="1">
              <a:spcBef>
                <a:spcPct val="50000"/>
              </a:spcBef>
            </a:pPr>
            <a:endParaRPr lang="en-US" sz="1200" b="1">
              <a:solidFill>
                <a:srgbClr val="000000"/>
              </a:solidFill>
              <a:latin typeface="Arial Narrow" charset="0"/>
            </a:endParaRPr>
          </a:p>
        </p:txBody>
      </p:sp>
      <p:sp>
        <p:nvSpPr>
          <p:cNvPr id="26634" name="Text Box 9"/>
          <p:cNvSpPr txBox="1">
            <a:spLocks noChangeArrowheads="1"/>
          </p:cNvSpPr>
          <p:nvPr/>
        </p:nvSpPr>
        <p:spPr bwMode="auto">
          <a:xfrm>
            <a:off x="3743325" y="2282825"/>
            <a:ext cx="990600" cy="10525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53 оны 9 сар-</a:t>
            </a:r>
            <a:br>
              <a:rPr lang="en-US" sz="1200" b="1">
                <a:solidFill>
                  <a:srgbClr val="000000"/>
                </a:solidFill>
                <a:latin typeface="Arial Narrow" charset="0"/>
              </a:rPr>
            </a:br>
            <a:r>
              <a:rPr lang="en-US" sz="1200" b="1">
                <a:solidFill>
                  <a:srgbClr val="000000"/>
                </a:solidFill>
                <a:latin typeface="Arial Narrow" charset="0"/>
              </a:rPr>
              <a:t>57 оны 5 сар</a:t>
            </a:r>
          </a:p>
          <a:p>
            <a:pPr algn="ctr" eaLnBrk="1" hangingPunct="1"/>
            <a:r>
              <a:rPr lang="en-US" sz="1200" b="1">
                <a:solidFill>
                  <a:srgbClr val="000000"/>
                </a:solidFill>
                <a:latin typeface="Arial Narrow" charset="0"/>
              </a:rPr>
              <a:t>3</a:t>
            </a:r>
            <a:br>
              <a:rPr lang="en-US" sz="1200" b="1">
                <a:solidFill>
                  <a:srgbClr val="000000"/>
                </a:solidFill>
                <a:latin typeface="Arial Narrow" charset="0"/>
              </a:rPr>
            </a:br>
            <a:r>
              <a:rPr lang="en-US" sz="1200" b="1">
                <a:solidFill>
                  <a:srgbClr val="000000"/>
                </a:solidFill>
                <a:latin typeface="Arial Narrow" charset="0"/>
              </a:rPr>
              <a:t>Ази</a:t>
            </a:r>
          </a:p>
          <a:p>
            <a:pPr algn="ctr" eaLnBrk="1" hangingPunct="1">
              <a:spcBef>
                <a:spcPct val="50000"/>
              </a:spcBef>
            </a:pPr>
            <a:endParaRPr lang="en-US" sz="1200" b="1">
              <a:solidFill>
                <a:srgbClr val="000000"/>
              </a:solidFill>
              <a:latin typeface="Arial Narrow" charset="0"/>
            </a:endParaRPr>
          </a:p>
        </p:txBody>
      </p:sp>
      <p:sp>
        <p:nvSpPr>
          <p:cNvPr id="40970" name="Text Box 10"/>
          <p:cNvSpPr txBox="1">
            <a:spLocks noChangeArrowheads="1"/>
          </p:cNvSpPr>
          <p:nvPr/>
        </p:nvSpPr>
        <p:spPr bwMode="auto">
          <a:xfrm>
            <a:off x="5334000" y="2374900"/>
            <a:ext cx="990600" cy="9604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Feb 60-</a:t>
            </a:r>
            <a:br>
              <a:rPr lang="en-US" sz="1200" b="1">
                <a:solidFill>
                  <a:srgbClr val="FFFFFF"/>
                </a:solidFill>
                <a:latin typeface="Arial Narrow" charset="0"/>
              </a:rPr>
            </a:br>
            <a:r>
              <a:rPr lang="en-US" sz="1200" b="1">
                <a:solidFill>
                  <a:srgbClr val="FFFFFF"/>
                </a:solidFill>
                <a:latin typeface="Arial Narrow" charset="0"/>
              </a:rPr>
              <a:t>Mar 62</a:t>
            </a:r>
          </a:p>
          <a:p>
            <a:pPr algn="ctr" eaLnBrk="1" hangingPunct="1"/>
            <a:r>
              <a:rPr lang="en-US" sz="1200" b="1">
                <a:solidFill>
                  <a:srgbClr val="FFFFFF"/>
                </a:solidFill>
                <a:latin typeface="Arial Narrow" charset="0"/>
              </a:rPr>
              <a:t>1</a:t>
            </a:r>
            <a:br>
              <a:rPr lang="en-US" sz="1200" b="1">
                <a:solidFill>
                  <a:srgbClr val="FFFFFF"/>
                </a:solidFill>
                <a:latin typeface="Arial Narrow" charset="0"/>
              </a:rPr>
            </a:br>
            <a:r>
              <a:rPr lang="en-US" sz="1200" b="1">
                <a:solidFill>
                  <a:srgbClr val="FFFFFF"/>
                </a:solidFill>
                <a:latin typeface="Arial Narrow" charset="0"/>
              </a:rPr>
              <a:t>Ром</a:t>
            </a:r>
            <a:br>
              <a:rPr lang="en-US" sz="1200" b="1">
                <a:solidFill>
                  <a:srgbClr val="FFFFFF"/>
                </a:solidFill>
                <a:latin typeface="Arial Narrow" charset="0"/>
              </a:rPr>
            </a:br>
            <a:endParaRPr lang="en-US" sz="1200" b="1">
              <a:solidFill>
                <a:srgbClr val="FFFFFF"/>
              </a:solidFill>
              <a:latin typeface="Arial Narrow" charset="0"/>
            </a:endParaRPr>
          </a:p>
        </p:txBody>
      </p:sp>
      <p:sp>
        <p:nvSpPr>
          <p:cNvPr id="40971" name="Text Box 11"/>
          <p:cNvSpPr txBox="1">
            <a:spLocks noChangeArrowheads="1"/>
          </p:cNvSpPr>
          <p:nvPr/>
        </p:nvSpPr>
        <p:spPr bwMode="auto">
          <a:xfrm>
            <a:off x="7315200" y="2282825"/>
            <a:ext cx="990600" cy="1052513"/>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Aut 67-</a:t>
            </a:r>
            <a:br>
              <a:rPr lang="en-US" sz="1200" b="1">
                <a:solidFill>
                  <a:srgbClr val="FFFFFF"/>
                </a:solidFill>
                <a:latin typeface="Arial Narrow" charset="0"/>
              </a:rPr>
            </a:br>
            <a:r>
              <a:rPr lang="en-US" sz="1200" b="1">
                <a:solidFill>
                  <a:srgbClr val="FFFFFF"/>
                </a:solidFill>
                <a:latin typeface="Arial Narrow" charset="0"/>
              </a:rPr>
              <a:t>Spr 68</a:t>
            </a:r>
          </a:p>
          <a:p>
            <a:pPr algn="ctr" eaLnBrk="1" hangingPunct="1"/>
            <a:r>
              <a:rPr lang="en-US" sz="1200" b="1">
                <a:solidFill>
                  <a:srgbClr val="FFFFFF"/>
                </a:solidFill>
                <a:latin typeface="Arial Narrow" charset="0"/>
              </a:rPr>
              <a:t>2</a:t>
            </a:r>
            <a:br>
              <a:rPr lang="en-US" sz="1200" b="1">
                <a:solidFill>
                  <a:srgbClr val="FFFFFF"/>
                </a:solidFill>
                <a:latin typeface="Arial Narrow" charset="0"/>
              </a:rPr>
            </a:br>
            <a:r>
              <a:rPr lang="en-US" sz="1200" b="1">
                <a:solidFill>
                  <a:srgbClr val="FFFFFF"/>
                </a:solidFill>
                <a:latin typeface="Arial Narrow" charset="0"/>
              </a:rPr>
              <a:t>Ром</a:t>
            </a:r>
          </a:p>
          <a:p>
            <a:pPr algn="ctr" eaLnBrk="1" hangingPunct="1">
              <a:spcBef>
                <a:spcPct val="50000"/>
              </a:spcBef>
            </a:pPr>
            <a:endParaRPr lang="en-US" sz="1200" b="1">
              <a:solidFill>
                <a:srgbClr val="FFFFFF"/>
              </a:solidFill>
              <a:latin typeface="Arial Narrow" charset="0"/>
            </a:endParaRPr>
          </a:p>
        </p:txBody>
      </p:sp>
      <p:sp>
        <p:nvSpPr>
          <p:cNvPr id="26637"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FFFFFF"/>
                </a:solidFill>
                <a:latin typeface="Arial Narrow" charset="0"/>
              </a:rPr>
              <a:t>57 оны 5 сар-</a:t>
            </a:r>
            <a:br>
              <a:rPr lang="en-US" sz="1200" b="1">
                <a:solidFill>
                  <a:srgbClr val="FFFFFF"/>
                </a:solidFill>
                <a:latin typeface="Arial Narrow" charset="0"/>
              </a:rPr>
            </a:br>
            <a:r>
              <a:rPr lang="en-US" sz="1200" b="1">
                <a:solidFill>
                  <a:srgbClr val="FFFFFF"/>
                </a:solidFill>
                <a:latin typeface="Arial Narrow" charset="0"/>
              </a:rPr>
              <a:t>59 оны 8 сар</a:t>
            </a:r>
          </a:p>
          <a:p>
            <a:pPr algn="ctr" eaLnBrk="1" hangingPunct="1">
              <a:spcBef>
                <a:spcPct val="50000"/>
              </a:spcBef>
            </a:pPr>
            <a:r>
              <a:rPr lang="en-US" sz="1600" b="1">
                <a:solidFill>
                  <a:srgbClr val="FFFFFF"/>
                </a:solidFill>
                <a:latin typeface="Arial Narrow" charset="0"/>
              </a:rPr>
              <a:t>Дамаск</a:t>
            </a:r>
            <a:br>
              <a:rPr lang="en-US" sz="1600" b="1">
                <a:solidFill>
                  <a:srgbClr val="FFFFFF"/>
                </a:solidFill>
                <a:latin typeface="Arial Narrow" charset="0"/>
              </a:rPr>
            </a:br>
            <a:r>
              <a:rPr lang="en-US" sz="1600" b="1">
                <a:solidFill>
                  <a:srgbClr val="FFFFFF"/>
                </a:solidFill>
                <a:latin typeface="Arial Narrow" charset="0"/>
              </a:rPr>
              <a:t>Антиох</a:t>
            </a:r>
          </a:p>
        </p:txBody>
      </p:sp>
      <p:sp>
        <p:nvSpPr>
          <p:cNvPr id="26638"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r>
              <a:rPr lang="en-US" sz="2000" b="1">
                <a:solidFill>
                  <a:srgbClr val="FFFFFF"/>
                </a:solidFill>
                <a:cs typeface="Arial" charset="0"/>
              </a:rPr>
              <a:t>38</a:t>
            </a:r>
            <a:br>
              <a:rPr lang="en-US" sz="2000" b="1">
                <a:solidFill>
                  <a:srgbClr val="FFFFFF"/>
                </a:solidFill>
                <a:cs typeface="Arial" charset="0"/>
              </a:rPr>
            </a:br>
            <a:r>
              <a:rPr lang="en-US" sz="2000" b="1">
                <a:solidFill>
                  <a:srgbClr val="FFFFFF"/>
                </a:solidFill>
                <a:cs typeface="Arial" charset="0"/>
              </a:rPr>
              <a:t>124</a:t>
            </a:r>
            <a:br>
              <a:rPr lang="en-US" sz="2000" b="1">
                <a:solidFill>
                  <a:srgbClr val="FFFFFF"/>
                </a:solidFill>
                <a:cs typeface="Arial" charset="0"/>
              </a:rPr>
            </a:br>
            <a:r>
              <a:rPr lang="en-US" sz="2000" b="1">
                <a:solidFill>
                  <a:srgbClr val="FFFFFF"/>
                </a:solidFill>
                <a:cs typeface="Arial" charset="0"/>
              </a:rPr>
              <a:t>39-41</a:t>
            </a:r>
          </a:p>
        </p:txBody>
      </p:sp>
      <p:sp>
        <p:nvSpPr>
          <p:cNvPr id="26639" name="Text Box 9"/>
          <p:cNvSpPr txBox="1">
            <a:spLocks noChangeArrowheads="1"/>
          </p:cNvSpPr>
          <p:nvPr/>
        </p:nvSpPr>
        <p:spPr bwMode="auto">
          <a:xfrm>
            <a:off x="6324600" y="2282825"/>
            <a:ext cx="990600" cy="10525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Spr 62-</a:t>
            </a:r>
            <a:br>
              <a:rPr lang="en-US" sz="1200" b="1">
                <a:solidFill>
                  <a:srgbClr val="000000"/>
                </a:solidFill>
                <a:latin typeface="Arial Narrow" charset="0"/>
              </a:rPr>
            </a:br>
            <a:r>
              <a:rPr lang="en-US" sz="1200" b="1">
                <a:solidFill>
                  <a:srgbClr val="000000"/>
                </a:solidFill>
                <a:latin typeface="Arial Narrow" charset="0"/>
              </a:rPr>
              <a:t>Fall 67</a:t>
            </a:r>
          </a:p>
          <a:p>
            <a:pPr algn="ctr" eaLnBrk="1" hangingPunct="1"/>
            <a:r>
              <a:rPr lang="en-US" sz="1200" b="1">
                <a:solidFill>
                  <a:srgbClr val="000000"/>
                </a:solidFill>
                <a:latin typeface="Arial Narrow" charset="0"/>
              </a:rPr>
              <a:t>4</a:t>
            </a:r>
            <a:br>
              <a:rPr lang="en-US" sz="1200" b="1">
                <a:solidFill>
                  <a:srgbClr val="000000"/>
                </a:solidFill>
                <a:latin typeface="Arial Narrow" charset="0"/>
              </a:rPr>
            </a:br>
            <a:r>
              <a:rPr lang="en-US" sz="1200" b="1">
                <a:solidFill>
                  <a:srgbClr val="000000"/>
                </a:solidFill>
                <a:latin typeface="Arial Narrow" charset="0"/>
              </a:rPr>
              <a:t>Испани</a:t>
            </a:r>
          </a:p>
          <a:p>
            <a:pPr algn="ctr" eaLnBrk="1" hangingPunct="1">
              <a:spcBef>
                <a:spcPct val="50000"/>
              </a:spcBef>
            </a:pPr>
            <a:endParaRPr lang="en-US" sz="1200" b="1">
              <a:solidFill>
                <a:srgbClr val="000000"/>
              </a:solidFill>
              <a:latin typeface="Arial Narrow"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4000" b="1">
                <a:solidFill>
                  <a:srgbClr val="FFFFFF"/>
                </a:solidFill>
                <a:effectLst>
                  <a:outerShdw blurRad="38100" dist="38100" dir="2700000" algn="tl">
                    <a:srgbClr val="DDDDDD"/>
                  </a:outerShdw>
                </a:effectLst>
                <a:latin typeface="Arial" charset="0"/>
              </a:rPr>
              <a:t>Шинэ Гэрээний тойм (түүх)</a:t>
            </a:r>
          </a:p>
        </p:txBody>
      </p:sp>
      <p:sp>
        <p:nvSpPr>
          <p:cNvPr id="32" name="Text Box 19"/>
          <p:cNvSpPr txBox="1">
            <a:spLocks noChangeArrowheads="1"/>
          </p:cNvSpPr>
          <p:nvPr/>
        </p:nvSpPr>
        <p:spPr bwMode="auto">
          <a:xfrm>
            <a:off x="838200" y="3657600"/>
            <a:ext cx="1066800" cy="800100"/>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600">
                <a:solidFill>
                  <a:srgbClr val="FFFFFF"/>
                </a:solidFill>
                <a:latin typeface="Aril" charset="0"/>
                <a:cs typeface="Aril" charset="0"/>
              </a:rPr>
              <a:t>Галат</a:t>
            </a:r>
          </a:p>
          <a:p>
            <a:pPr algn="ctr" eaLnBrk="1" hangingPunct="1">
              <a:spcBef>
                <a:spcPct val="50000"/>
              </a:spcBef>
            </a:pPr>
            <a:r>
              <a:rPr lang="en-US" sz="1200">
                <a:solidFill>
                  <a:srgbClr val="FFFFFF"/>
                </a:solidFill>
                <a:latin typeface="Aril" charset="0"/>
                <a:cs typeface="Aril" charset="0"/>
              </a:rPr>
              <a:t>Антиох</a:t>
            </a:r>
            <a:br>
              <a:rPr lang="en-US" sz="1200">
                <a:solidFill>
                  <a:srgbClr val="FFFFFF"/>
                </a:solidFill>
                <a:latin typeface="Aril" charset="0"/>
                <a:cs typeface="Aril" charset="0"/>
              </a:rPr>
            </a:br>
            <a:r>
              <a:rPr lang="en-US" sz="1200">
                <a:solidFill>
                  <a:srgbClr val="FFFFFF"/>
                </a:solidFill>
                <a:latin typeface="Aril" charset="0"/>
                <a:cs typeface="Aril" charset="0"/>
              </a:rPr>
              <a:t>МЭ 49 он </a:t>
            </a:r>
          </a:p>
        </p:txBody>
      </p:sp>
      <p:sp>
        <p:nvSpPr>
          <p:cNvPr id="26644"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r" eaLnBrk="1" hangingPunct="1">
              <a:spcBef>
                <a:spcPct val="50000"/>
              </a:spcBef>
            </a:pPr>
            <a:r>
              <a:rPr lang="en-US" sz="1200" b="1">
                <a:solidFill>
                  <a:srgbClr val="FFFFFF"/>
                </a:solidFill>
              </a:rPr>
              <a:t> Сайн мэдээ ба Үйлс</a:t>
            </a:r>
            <a:endParaRPr lang="en-US" sz="1600" b="1">
              <a:solidFill>
                <a:srgbClr val="FFFFFF"/>
              </a:solidFill>
            </a:endParaRPr>
          </a:p>
        </p:txBody>
      </p:sp>
      <p:sp>
        <p:nvSpPr>
          <p:cNvPr id="26645" name="Text Box 7"/>
          <p:cNvSpPr txBox="1">
            <a:spLocks noChangeArrowheads="1"/>
          </p:cNvSpPr>
          <p:nvPr/>
        </p:nvSpPr>
        <p:spPr bwMode="auto">
          <a:xfrm>
            <a:off x="2667000" y="2343150"/>
            <a:ext cx="990600" cy="9604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1200" b="1">
                <a:solidFill>
                  <a:srgbClr val="000000"/>
                </a:solidFill>
                <a:latin typeface="Arial Narrow" charset="0"/>
              </a:rPr>
              <a:t>50 оны 4 сар-</a:t>
            </a:r>
            <a:br>
              <a:rPr lang="en-US" sz="1200" b="1">
                <a:solidFill>
                  <a:srgbClr val="000000"/>
                </a:solidFill>
                <a:latin typeface="Arial Narrow" charset="0"/>
              </a:rPr>
            </a:br>
            <a:r>
              <a:rPr lang="en-US" sz="1200" b="1">
                <a:solidFill>
                  <a:srgbClr val="000000"/>
                </a:solidFill>
                <a:latin typeface="Arial Narrow" charset="0"/>
              </a:rPr>
              <a:t>52 оны 9 сар</a:t>
            </a:r>
          </a:p>
          <a:p>
            <a:pPr algn="ctr" eaLnBrk="1" hangingPunct="1"/>
            <a:r>
              <a:rPr lang="en-US" sz="1200" b="1">
                <a:solidFill>
                  <a:srgbClr val="000000"/>
                </a:solidFill>
                <a:latin typeface="Arial Narrow" charset="0"/>
              </a:rPr>
              <a:t>2</a:t>
            </a:r>
            <a:br>
              <a:rPr lang="en-US" sz="1200" b="1">
                <a:solidFill>
                  <a:srgbClr val="000000"/>
                </a:solidFill>
                <a:latin typeface="Arial Narrow" charset="0"/>
              </a:rPr>
            </a:br>
            <a:r>
              <a:rPr lang="en-US" sz="1200" b="1">
                <a:solidFill>
                  <a:srgbClr val="000000"/>
                </a:solidFill>
                <a:latin typeface="Arial Narrow" charset="0"/>
              </a:rPr>
              <a:t>Эгийн</a:t>
            </a:r>
            <a:br>
              <a:rPr lang="en-US" sz="1200" b="1">
                <a:solidFill>
                  <a:srgbClr val="000000"/>
                </a:solidFill>
                <a:latin typeface="Arial Narrow" charset="0"/>
              </a:rPr>
            </a:br>
            <a:endParaRPr lang="en-US" sz="1200" b="1">
              <a:solidFill>
                <a:srgbClr val="000000"/>
              </a:solidFill>
              <a:latin typeface="Arial Narro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16029" r="8197"/>
          <a:stretch>
            <a:fillRect/>
          </a:stretch>
        </p:blipFill>
        <p:spPr bwMode="auto">
          <a:xfrm>
            <a:off x="685800" y="1600200"/>
            <a:ext cx="3505200" cy="525780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9" name="Text Box 5"/>
          <p:cNvSpPr txBox="1">
            <a:spLocks noChangeArrowheads="1"/>
          </p:cNvSpPr>
          <p:nvPr/>
        </p:nvSpPr>
        <p:spPr bwMode="auto">
          <a:xfrm>
            <a:off x="1143000" y="441325"/>
            <a:ext cx="7620000" cy="1006475"/>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6000" b="1">
                <a:solidFill>
                  <a:srgbClr val="542A00"/>
                </a:solidFill>
                <a:latin typeface="Arial" charset="0"/>
              </a:rPr>
              <a:t>Галат</a:t>
            </a:r>
            <a:endParaRPr lang="en-GB" sz="6000" b="1">
              <a:solidFill>
                <a:srgbClr val="542A00"/>
              </a:solidFill>
              <a:latin typeface="Arial" charset="0"/>
            </a:endParaRPr>
          </a:p>
        </p:txBody>
      </p:sp>
      <p:sp>
        <p:nvSpPr>
          <p:cNvPr id="1030" name="Text Box 6"/>
          <p:cNvSpPr txBox="1">
            <a:spLocks noChangeArrowheads="1"/>
          </p:cNvSpPr>
          <p:nvPr/>
        </p:nvSpPr>
        <p:spPr bwMode="auto">
          <a:xfrm>
            <a:off x="4267200" y="1752600"/>
            <a:ext cx="4648200" cy="3632200"/>
          </a:xfrm>
          <a:prstGeom prst="rect">
            <a:avLst/>
          </a:prstGeom>
          <a:noFill/>
          <a:ln w="9525">
            <a:noFill/>
            <a:miter lim="800000"/>
            <a:headEnd/>
            <a:tailEnd/>
          </a:ln>
          <a:effectLst/>
        </p:spPr>
        <p:txBody>
          <a:bodyPr>
            <a:spAutoFit/>
          </a:bodyPr>
          <a:lstStyle>
            <a:lvl1pPr marL="457200" indent="-457200"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US" sz="2000" b="1">
                <a:latin typeface="Arial" charset="0"/>
                <a:cs typeface="Arial" charset="0"/>
              </a:rPr>
              <a:t>1. </a:t>
            </a:r>
            <a:r>
              <a:rPr lang="en-US" sz="2000" b="1">
                <a:effectLst>
                  <a:outerShdw blurRad="38100" dist="38100" dir="2700000" algn="tl">
                    <a:srgbClr val="DDDDDD"/>
                  </a:outerShdw>
                </a:effectLst>
                <a:latin typeface="Arial" charset="0"/>
                <a:cs typeface="Arial" charset="0"/>
              </a:rPr>
              <a:t>Жинхэнэ сайн мэдээнээс эргэсэн</a:t>
            </a:r>
            <a:endParaRPr lang="en-US" sz="2000" b="1">
              <a:latin typeface="Arial" charset="0"/>
              <a:cs typeface="Arial" charset="0"/>
            </a:endParaRPr>
          </a:p>
          <a:p>
            <a:pPr eaLnBrk="1" hangingPunct="1">
              <a:spcBef>
                <a:spcPct val="50000"/>
              </a:spcBef>
            </a:pPr>
            <a:r>
              <a:rPr lang="en-US" sz="2000" b="1">
                <a:latin typeface="Arial" charset="0"/>
                <a:cs typeface="Arial" charset="0"/>
              </a:rPr>
              <a:t>2. </a:t>
            </a:r>
            <a:r>
              <a:rPr lang="en-US" sz="2000" b="1">
                <a:effectLst>
                  <a:outerShdw blurRad="38100" dist="38100" dir="2700000" algn="tl">
                    <a:srgbClr val="DDDDDD"/>
                  </a:outerShdw>
                </a:effectLst>
                <a:latin typeface="Arial" charset="0"/>
                <a:cs typeface="Arial" charset="0"/>
              </a:rPr>
              <a:t>Петрийн хоёр нүүр гаргасан байдлыг илчилсэн</a:t>
            </a:r>
            <a:endParaRPr lang="en-US" sz="2000" b="1">
              <a:latin typeface="Arial" charset="0"/>
              <a:cs typeface="Arial" charset="0"/>
            </a:endParaRPr>
          </a:p>
          <a:p>
            <a:pPr eaLnBrk="1" hangingPunct="1">
              <a:spcBef>
                <a:spcPct val="50000"/>
              </a:spcBef>
            </a:pPr>
            <a:r>
              <a:rPr lang="en-US" sz="2000" b="1">
                <a:latin typeface="Arial" charset="0"/>
                <a:cs typeface="Arial" charset="0"/>
              </a:rPr>
              <a:t>3. </a:t>
            </a:r>
            <a:r>
              <a:rPr lang="en-US" sz="2000" b="1">
                <a:effectLst>
                  <a:outerShdw blurRad="38100" dist="38100" dir="2700000" algn="tl">
                    <a:srgbClr val="DDDDDD"/>
                  </a:outerShdw>
                </a:effectLst>
                <a:latin typeface="Arial" charset="0"/>
                <a:cs typeface="Arial" charset="0"/>
              </a:rPr>
              <a:t>Абрахамын итгэл жишээ болсон</a:t>
            </a:r>
            <a:endParaRPr lang="en-US" sz="2000" b="1">
              <a:latin typeface="Arial" charset="0"/>
              <a:cs typeface="Arial" charset="0"/>
            </a:endParaRPr>
          </a:p>
          <a:p>
            <a:pPr eaLnBrk="1" hangingPunct="1">
              <a:spcBef>
                <a:spcPct val="50000"/>
              </a:spcBef>
            </a:pPr>
            <a:r>
              <a:rPr lang="en-US" sz="2000" b="1">
                <a:latin typeface="Arial" charset="0"/>
                <a:cs typeface="Arial" charset="0"/>
              </a:rPr>
              <a:t>4. </a:t>
            </a:r>
            <a:r>
              <a:rPr lang="en-US" sz="2000" b="1">
                <a:effectLst>
                  <a:outerShdw blurRad="38100" dist="38100" dir="2700000" algn="tl">
                    <a:srgbClr val="DDDDDD"/>
                  </a:outerShdw>
                </a:effectLst>
                <a:latin typeface="Arial" charset="0"/>
                <a:cs typeface="Arial" charset="0"/>
              </a:rPr>
              <a:t>Хууль ба эрх чөлөө</a:t>
            </a:r>
            <a:endParaRPr lang="en-US" sz="2000" b="1">
              <a:latin typeface="Arial" charset="0"/>
              <a:cs typeface="Arial" charset="0"/>
            </a:endParaRPr>
          </a:p>
          <a:p>
            <a:pPr eaLnBrk="1" hangingPunct="1">
              <a:spcBef>
                <a:spcPct val="50000"/>
              </a:spcBef>
            </a:pPr>
            <a:r>
              <a:rPr lang="en-US" sz="2000" b="1">
                <a:latin typeface="Arial" charset="0"/>
                <a:cs typeface="Arial" charset="0"/>
              </a:rPr>
              <a:t>5. </a:t>
            </a:r>
            <a:r>
              <a:rPr lang="en-US" sz="2000" b="1">
                <a:effectLst>
                  <a:outerShdw blurRad="38100" dist="38100" dir="2700000" algn="tl">
                    <a:srgbClr val="DDDDDD"/>
                  </a:outerShdw>
                </a:effectLst>
                <a:latin typeface="Arial" charset="0"/>
                <a:cs typeface="Arial" charset="0"/>
              </a:rPr>
              <a:t>Ариун Сүнсний удирдлага</a:t>
            </a:r>
            <a:endParaRPr lang="en-US" sz="2000" b="1">
              <a:latin typeface="Arial" charset="0"/>
              <a:cs typeface="Arial" charset="0"/>
            </a:endParaRPr>
          </a:p>
          <a:p>
            <a:pPr eaLnBrk="1" hangingPunct="1">
              <a:spcBef>
                <a:spcPct val="50000"/>
              </a:spcBef>
            </a:pPr>
            <a:r>
              <a:rPr lang="en-US" sz="2000" b="1">
                <a:latin typeface="Arial" charset="0"/>
                <a:cs typeface="Arial" charset="0"/>
              </a:rPr>
              <a:t>6. </a:t>
            </a:r>
            <a:r>
              <a:rPr lang="en-US" sz="2000" b="1">
                <a:effectLst>
                  <a:outerShdw blurRad="38100" dist="38100" dir="2700000" algn="tl">
                    <a:srgbClr val="DDDDDD"/>
                  </a:outerShdw>
                </a:effectLst>
                <a:latin typeface="Arial" charset="0"/>
                <a:cs typeface="Arial" charset="0"/>
              </a:rPr>
              <a:t>Алдсан итгэгчдийг эргүүлэн авахуй</a:t>
            </a:r>
            <a:endParaRPr lang="en-GB" sz="2000" b="1">
              <a:latin typeface="Arial" charset="0"/>
              <a:cs typeface="Arial" charset="0"/>
            </a:endParaRPr>
          </a:p>
        </p:txBody>
      </p:sp>
      <p:sp>
        <p:nvSpPr>
          <p:cNvPr id="27653" name="TextBox 4"/>
          <p:cNvSpPr txBox="1">
            <a:spLocks noChangeArrowheads="1"/>
          </p:cNvSpPr>
          <p:nvPr/>
        </p:nvSpPr>
        <p:spPr bwMode="auto">
          <a:xfrm>
            <a:off x="4495800" y="6550025"/>
            <a:ext cx="451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1400" b="1">
                <a:latin typeface="Arial" charset="0"/>
                <a:cs typeface="Arial" charset="0"/>
              </a:rPr>
              <a:t>Barry Huddleston, </a:t>
            </a:r>
            <a:r>
              <a:rPr lang="en-US" sz="1400" b="1" i="1">
                <a:latin typeface="Arial" charset="0"/>
                <a:cs typeface="Arial" charset="0"/>
              </a:rPr>
              <a:t>The Acrostic Summarized Bible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strVal val="2/3*#ppt_w"/>
                                          </p:val>
                                        </p:tav>
                                        <p:tav tm="100000">
                                          <p:val>
                                            <p:strVal val="#ppt_w"/>
                                          </p:val>
                                        </p:tav>
                                      </p:tavLst>
                                    </p:anim>
                                    <p:anim calcmode="lin" valueType="num">
                                      <p:cBhvr>
                                        <p:cTn id="8" dur="500" fill="hold"/>
                                        <p:tgtEl>
                                          <p:spTgt spid="1026"/>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0">
                                            <p:txEl>
                                              <p:pRg st="0" end="0"/>
                                            </p:txEl>
                                          </p:spTgt>
                                        </p:tgtEl>
                                        <p:attrNameLst>
                                          <p:attrName>style.visibility</p:attrName>
                                        </p:attrNameLst>
                                      </p:cBhvr>
                                      <p:to>
                                        <p:strVal val="visible"/>
                                      </p:to>
                                    </p:set>
                                    <p:anim calcmode="lin" valueType="num">
                                      <p:cBhvr additive="base">
                                        <p:cTn id="13" dur="500" fill="hold"/>
                                        <p:tgtEl>
                                          <p:spTgt spid="103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0">
                                            <p:txEl>
                                              <p:pRg st="1" end="1"/>
                                            </p:txEl>
                                          </p:spTgt>
                                        </p:tgtEl>
                                        <p:attrNameLst>
                                          <p:attrName>style.visibility</p:attrName>
                                        </p:attrNameLst>
                                      </p:cBhvr>
                                      <p:to>
                                        <p:strVal val="visible"/>
                                      </p:to>
                                    </p:set>
                                    <p:anim calcmode="lin" valueType="num">
                                      <p:cBhvr additive="base">
                                        <p:cTn id="19" dur="500" fill="hold"/>
                                        <p:tgtEl>
                                          <p:spTgt spid="103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0">
                                            <p:txEl>
                                              <p:pRg st="2" end="2"/>
                                            </p:txEl>
                                          </p:spTgt>
                                        </p:tgtEl>
                                        <p:attrNameLst>
                                          <p:attrName>style.visibility</p:attrName>
                                        </p:attrNameLst>
                                      </p:cBhvr>
                                      <p:to>
                                        <p:strVal val="visible"/>
                                      </p:to>
                                    </p:set>
                                    <p:anim calcmode="lin" valueType="num">
                                      <p:cBhvr additive="base">
                                        <p:cTn id="25" dur="500" fill="hold"/>
                                        <p:tgtEl>
                                          <p:spTgt spid="103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0">
                                            <p:txEl>
                                              <p:pRg st="3" end="3"/>
                                            </p:txEl>
                                          </p:spTgt>
                                        </p:tgtEl>
                                        <p:attrNameLst>
                                          <p:attrName>style.visibility</p:attrName>
                                        </p:attrNameLst>
                                      </p:cBhvr>
                                      <p:to>
                                        <p:strVal val="visible"/>
                                      </p:to>
                                    </p:set>
                                    <p:anim calcmode="lin" valueType="num">
                                      <p:cBhvr additive="base">
                                        <p:cTn id="31" dur="500" fill="hold"/>
                                        <p:tgtEl>
                                          <p:spTgt spid="103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30">
                                            <p:txEl>
                                              <p:pRg st="4" end="4"/>
                                            </p:txEl>
                                          </p:spTgt>
                                        </p:tgtEl>
                                        <p:attrNameLst>
                                          <p:attrName>style.visibility</p:attrName>
                                        </p:attrNameLst>
                                      </p:cBhvr>
                                      <p:to>
                                        <p:strVal val="visible"/>
                                      </p:to>
                                    </p:set>
                                    <p:anim calcmode="lin" valueType="num">
                                      <p:cBhvr additive="base">
                                        <p:cTn id="37" dur="500" fill="hold"/>
                                        <p:tgtEl>
                                          <p:spTgt spid="1030">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3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30">
                                            <p:txEl>
                                              <p:pRg st="5" end="5"/>
                                            </p:txEl>
                                          </p:spTgt>
                                        </p:tgtEl>
                                        <p:attrNameLst>
                                          <p:attrName>style.visibility</p:attrName>
                                        </p:attrNameLst>
                                      </p:cBhvr>
                                      <p:to>
                                        <p:strVal val="visible"/>
                                      </p:to>
                                    </p:set>
                                    <p:anim calcmode="lin" valueType="num">
                                      <p:cBhvr additive="base">
                                        <p:cTn id="43" dur="500" fill="hold"/>
                                        <p:tgtEl>
                                          <p:spTgt spid="1030">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3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52600" y="609600"/>
            <a:ext cx="6400800" cy="701675"/>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4000" b="1">
                <a:solidFill>
                  <a:srgbClr val="542A00"/>
                </a:solidFill>
                <a:latin typeface="Arial" charset="0"/>
              </a:rPr>
              <a:t>Галатчуудын асуудал</a:t>
            </a:r>
            <a:endParaRPr lang="en-GB" sz="4000" b="1">
              <a:solidFill>
                <a:srgbClr val="542A00"/>
              </a:solidFill>
              <a:latin typeface="Arial" charset="0"/>
            </a:endParaRPr>
          </a:p>
        </p:txBody>
      </p:sp>
      <p:sp>
        <p:nvSpPr>
          <p:cNvPr id="14340" name="Rectangle 4"/>
          <p:cNvSpPr>
            <a:spLocks noChangeArrowheads="1"/>
          </p:cNvSpPr>
          <p:nvPr/>
        </p:nvSpPr>
        <p:spPr bwMode="auto">
          <a:xfrm>
            <a:off x="990600" y="17526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Blip>
                <a:blip r:embed="rId2"/>
              </a:buBlip>
            </a:pPr>
            <a:r>
              <a:rPr lang="en-US" sz="2800">
                <a:latin typeface="Arial" charset="0"/>
              </a:rPr>
              <a:t>Христ доторх эрх чөлөө, эв нэгдэл нь Галатчуудад бичсэн захианы гол сэдэв байв.</a:t>
            </a:r>
          </a:p>
          <a:p>
            <a:pPr marL="342900" indent="-342900">
              <a:buFontTx/>
              <a:buBlip>
                <a:blip r:embed="rId2"/>
              </a:buBlip>
            </a:pPr>
            <a:r>
              <a:rPr lang="en-US" sz="2800">
                <a:latin typeface="Arial" charset="0"/>
              </a:rPr>
              <a:t>Хууль дагаснаараа Иудей ба Харь үндэстнүүдийг салгаж байна гэсэн бодолтой хүмүүст хандан бичсэн.</a:t>
            </a:r>
          </a:p>
          <a:p>
            <a:pPr marL="342900" indent="-342900">
              <a:buFontTx/>
              <a:buBlip>
                <a:blip r:embed="rId2"/>
              </a:buBlip>
            </a:pPr>
            <a:r>
              <a:rPr lang="en-US" sz="2800">
                <a:latin typeface="Arial" charset="0"/>
              </a:rPr>
              <a:t>Буруу багш нар зөвхөн итгэснээр бус мөн үйлсээр аврагдана гэж зааж байсан.</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066800" y="609600"/>
            <a:ext cx="7620000" cy="554038"/>
          </a:xfrm>
          <a:prstGeom prst="rect">
            <a:avLst/>
          </a:prstGeom>
          <a:noFill/>
          <a:ln w="9525">
            <a:noFill/>
            <a:miter lim="800000"/>
            <a:headEnd/>
            <a:tailEnd/>
          </a:ln>
          <a:effectLst>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000" b="1">
                <a:solidFill>
                  <a:srgbClr val="542A00"/>
                </a:solidFill>
                <a:latin typeface="Arial" charset="0"/>
              </a:rPr>
              <a:t>Тэдгээр хуурамч багш нар хэн байв?</a:t>
            </a:r>
            <a:endParaRPr lang="en-GB" sz="3000" b="1">
              <a:solidFill>
                <a:srgbClr val="542A00"/>
              </a:solidFill>
              <a:latin typeface="Arial" charset="0"/>
            </a:endParaRPr>
          </a:p>
        </p:txBody>
      </p:sp>
      <p:sp>
        <p:nvSpPr>
          <p:cNvPr id="15363" name="Rectangle 3"/>
          <p:cNvSpPr>
            <a:spLocks noChangeArrowheads="1"/>
          </p:cNvSpPr>
          <p:nvPr/>
        </p:nvSpPr>
        <p:spPr bwMode="auto">
          <a:xfrm>
            <a:off x="990600" y="1676400"/>
            <a:ext cx="777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Blip>
                <a:blip r:embed="rId2"/>
              </a:buBlip>
            </a:pPr>
            <a:r>
              <a:rPr lang="en-US" sz="3200">
                <a:latin typeface="Arial" charset="0"/>
              </a:rPr>
              <a:t>Паул тэдний нэрийг хэлээгүй.</a:t>
            </a:r>
          </a:p>
          <a:p>
            <a:pPr marL="342900" indent="-342900">
              <a:buFontTx/>
              <a:buBlip>
                <a:blip r:embed="rId2"/>
              </a:buBlip>
            </a:pPr>
            <a:r>
              <a:rPr lang="en-US" sz="3200">
                <a:latin typeface="Arial" charset="0"/>
              </a:rPr>
              <a:t>Иудейн хууль уруу эргүүлж байгаа болохоор тэд бол “Иудайзрууд” байх магадлал өндөр.</a:t>
            </a:r>
          </a:p>
        </p:txBody>
      </p:sp>
      <p:grpSp>
        <p:nvGrpSpPr>
          <p:cNvPr id="2" name="Group 30"/>
          <p:cNvGrpSpPr>
            <a:grpSpLocks/>
          </p:cNvGrpSpPr>
          <p:nvPr/>
        </p:nvGrpSpPr>
        <p:grpSpPr bwMode="auto">
          <a:xfrm>
            <a:off x="1524000" y="3886200"/>
            <a:ext cx="6553200" cy="2667000"/>
            <a:chOff x="1056" y="2592"/>
            <a:chExt cx="4032" cy="1536"/>
          </a:xfrm>
        </p:grpSpPr>
        <p:sp>
          <p:nvSpPr>
            <p:cNvPr id="29701" name="Rectangle 22" descr="EXPTEXTB"/>
            <p:cNvSpPr>
              <a:spLocks noChangeArrowheads="1"/>
            </p:cNvSpPr>
            <p:nvPr/>
          </p:nvSpPr>
          <p:spPr bwMode="auto">
            <a:xfrm>
              <a:off x="1056" y="2592"/>
              <a:ext cx="4032" cy="1536"/>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29702" name="Line 23"/>
            <p:cNvSpPr>
              <a:spLocks noChangeShapeType="1"/>
            </p:cNvSpPr>
            <p:nvPr/>
          </p:nvSpPr>
          <p:spPr bwMode="auto">
            <a:xfrm>
              <a:off x="3072" y="2592"/>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703" name="Oval 24" descr="EXPTEXTB"/>
            <p:cNvSpPr>
              <a:spLocks noChangeArrowheads="1"/>
            </p:cNvSpPr>
            <p:nvPr/>
          </p:nvSpPr>
          <p:spPr bwMode="auto">
            <a:xfrm>
              <a:off x="2352" y="2688"/>
              <a:ext cx="1440" cy="1344"/>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endParaRPr lang="en-US"/>
            </a:p>
          </p:txBody>
        </p:sp>
        <p:sp>
          <p:nvSpPr>
            <p:cNvPr id="29704" name="Text Box 25"/>
            <p:cNvSpPr txBox="1">
              <a:spLocks noChangeArrowheads="1"/>
            </p:cNvSpPr>
            <p:nvPr/>
          </p:nvSpPr>
          <p:spPr bwMode="auto">
            <a:xfrm>
              <a:off x="1152" y="2688"/>
              <a:ext cx="1248"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200" b="1">
                  <a:latin typeface="Arial" charset="0"/>
                </a:rPr>
                <a:t>Иудей</a:t>
              </a:r>
            </a:p>
            <a:p>
              <a:pPr algn="ctr" eaLnBrk="1" hangingPunct="1">
                <a:lnSpc>
                  <a:spcPct val="90000"/>
                </a:lnSpc>
                <a:spcBef>
                  <a:spcPct val="0"/>
                </a:spcBef>
              </a:pPr>
              <a:r>
                <a:rPr lang="en-US">
                  <a:latin typeface="Arial" charset="0"/>
                </a:rPr>
                <a:t>(итгэгч биш)</a:t>
              </a:r>
              <a:endParaRPr lang="en-GB">
                <a:latin typeface="Arial" charset="0"/>
              </a:endParaRPr>
            </a:p>
          </p:txBody>
        </p:sp>
        <p:sp>
          <p:nvSpPr>
            <p:cNvPr id="29705" name="Text Box 26"/>
            <p:cNvSpPr txBox="1">
              <a:spLocks noChangeArrowheads="1"/>
            </p:cNvSpPr>
            <p:nvPr/>
          </p:nvSpPr>
          <p:spPr bwMode="auto">
            <a:xfrm>
              <a:off x="3744" y="2688"/>
              <a:ext cx="1248"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200" b="1">
                  <a:latin typeface="Arial" charset="0"/>
                </a:rPr>
                <a:t>Харь Үндэстэн</a:t>
              </a:r>
            </a:p>
            <a:p>
              <a:pPr algn="ctr" eaLnBrk="1" hangingPunct="1">
                <a:lnSpc>
                  <a:spcPct val="90000"/>
                </a:lnSpc>
                <a:spcBef>
                  <a:spcPct val="0"/>
                </a:spcBef>
              </a:pPr>
              <a:r>
                <a:rPr lang="en-US">
                  <a:latin typeface="Arial" charset="0"/>
                </a:rPr>
                <a:t>(итгэгч биш)</a:t>
              </a:r>
              <a:endParaRPr lang="en-GB">
                <a:latin typeface="Arial" charset="0"/>
              </a:endParaRPr>
            </a:p>
          </p:txBody>
        </p:sp>
        <p:sp>
          <p:nvSpPr>
            <p:cNvPr id="29706" name="Text Box 27"/>
            <p:cNvSpPr txBox="1">
              <a:spLocks noChangeArrowheads="1"/>
            </p:cNvSpPr>
            <p:nvPr/>
          </p:nvSpPr>
          <p:spPr bwMode="auto">
            <a:xfrm>
              <a:off x="2448" y="2880"/>
              <a:ext cx="1248"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sz="3200" b="1">
                  <a:latin typeface="Arial" charset="0"/>
                </a:rPr>
                <a:t>Чуулган</a:t>
              </a:r>
            </a:p>
            <a:p>
              <a:pPr algn="ctr" eaLnBrk="1" hangingPunct="1">
                <a:lnSpc>
                  <a:spcPct val="90000"/>
                </a:lnSpc>
                <a:spcBef>
                  <a:spcPct val="0"/>
                </a:spcBef>
              </a:pPr>
              <a:r>
                <a:rPr lang="en-US">
                  <a:latin typeface="Arial" charset="0"/>
                </a:rPr>
                <a:t>(Иудей &amp; Харь үндэстэн итгэгч)</a:t>
              </a:r>
              <a:endParaRPr lang="en-GB">
                <a:latin typeface="Arial" charset="0"/>
              </a:endParaRPr>
            </a:p>
          </p:txBody>
        </p:sp>
        <p:sp>
          <p:nvSpPr>
            <p:cNvPr id="29707" name="Oval 28" descr="EXPTEXTB"/>
            <p:cNvSpPr>
              <a:spLocks noChangeArrowheads="1"/>
            </p:cNvSpPr>
            <p:nvPr/>
          </p:nvSpPr>
          <p:spPr bwMode="auto">
            <a:xfrm>
              <a:off x="1200" y="3504"/>
              <a:ext cx="1104" cy="384"/>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endParaRPr lang="en-US"/>
            </a:p>
          </p:txBody>
        </p:sp>
        <p:sp>
          <p:nvSpPr>
            <p:cNvPr id="29708" name="Text Box 29"/>
            <p:cNvSpPr txBox="1">
              <a:spLocks noChangeArrowheads="1"/>
            </p:cNvSpPr>
            <p:nvPr/>
          </p:nvSpPr>
          <p:spPr bwMode="auto">
            <a:xfrm>
              <a:off x="1152" y="3552"/>
              <a:ext cx="124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2000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b="1">
                  <a:latin typeface="Arial" charset="0"/>
                </a:rPr>
                <a:t>Иудайзер</a:t>
              </a:r>
              <a:endParaRPr lang="en-GB">
                <a:latin typeface="Arial"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ea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ea typeface="Times New Roman" charset="0"/>
            <a:cs typeface="Times New Roman"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ppt/theme/themeOverride2.xml><?xml version="1.0" encoding="utf-8"?>
<a:themeOverride xmlns:a="http://schemas.openxmlformats.org/drawingml/2006/main">
  <a:clrScheme name="">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ppt/theme/themeOverride3.xml><?xml version="1.0" encoding="utf-8"?>
<a:themeOverride xmlns:a="http://schemas.openxmlformats.org/drawingml/2006/main">
  <a:clrScheme name="">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3446</TotalTime>
  <Words>1930</Words>
  <Application>Microsoft Macintosh PowerPoint</Application>
  <PresentationFormat>On-screen Show (4:3)</PresentationFormat>
  <Paragraphs>337</Paragraphs>
  <Slides>36</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36</vt:i4>
      </vt:variant>
    </vt:vector>
  </HeadingPairs>
  <TitlesOfParts>
    <vt:vector size="48" baseType="lpstr">
      <vt:lpstr>Times New Roman</vt:lpstr>
      <vt:lpstr>Arial</vt:lpstr>
      <vt:lpstr>Wingdings</vt:lpstr>
      <vt:lpstr>ＭＳ Ｐゴシック</vt:lpstr>
      <vt:lpstr>SimSun</vt:lpstr>
      <vt:lpstr>Arial Narrow</vt:lpstr>
      <vt:lpstr>Aril</vt:lpstr>
      <vt:lpstr>Expedition</vt:lpstr>
      <vt:lpstr>Strategic</vt:lpstr>
      <vt:lpstr>1_Expedition</vt:lpstr>
      <vt:lpstr>Orbit</vt:lpstr>
      <vt:lpstr>Whirlpool</vt:lpstr>
      <vt:lpstr>ГАЛАТ</vt:lpstr>
      <vt:lpstr>PowerPoint Presentation</vt:lpstr>
      <vt:lpstr>Паулын 1 болон 2 дахь аялал</vt:lpstr>
      <vt:lpstr>Галат хаана байдаг вэ?</vt:lpstr>
      <vt:lpstr>PowerPoint Presentation</vt:lpstr>
      <vt:lpstr>Шинэ Гэрээний тойм (түүх)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Шинэ Гэрээний тойм (түүх)</vt:lpstr>
      <vt:lpstr>PowerPoint Presentation</vt:lpstr>
      <vt:lpstr>Захидлын зорилго</vt:lpstr>
      <vt:lpstr>PowerPoint Presentation</vt:lpstr>
      <vt:lpstr>PowerPoint Presentation</vt:lpstr>
      <vt:lpstr>PowerPoint Presentation</vt:lpstr>
      <vt:lpstr>PowerPoint Presentation</vt:lpstr>
      <vt:lpstr>PowerPoint Presentation</vt:lpstr>
      <vt:lpstr>PowerPoint Presentation</vt:lpstr>
      <vt:lpstr>Шинэ Гэрээний тойм (түүх)</vt:lpstr>
      <vt:lpstr>PowerPoint Presentation</vt:lpstr>
      <vt:lpstr>Захиа бичих болсон зорилго</vt:lpstr>
      <vt:lpstr>PowerPoint Presentation</vt:lpstr>
      <vt:lpstr>PowerPoint Presentation</vt:lpstr>
      <vt:lpstr>PowerPoint Presentation</vt:lpstr>
      <vt:lpstr>PowerPoint Presentation</vt:lpstr>
      <vt:lpstr>Шинэ Гэрээний Тойм Монголоор • BibleStudyDownloads.org</vt:lpstr>
      <vt:lpstr>Black</vt:lpstr>
    </vt:vector>
  </TitlesOfParts>
  <Company>NIL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dc:creator>
  <cp:lastModifiedBy>Rick Griffith</cp:lastModifiedBy>
  <cp:revision>53</cp:revision>
  <dcterms:created xsi:type="dcterms:W3CDTF">2012-05-04T00:16:26Z</dcterms:created>
  <dcterms:modified xsi:type="dcterms:W3CDTF">2016-02-13T07:27:10Z</dcterms:modified>
</cp:coreProperties>
</file>